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8" r:id="rId15"/>
    <p:sldId id="270" r:id="rId16"/>
    <p:sldId id="271" r:id="rId17"/>
    <p:sldId id="272" r:id="rId18"/>
    <p:sldId id="274" r:id="rId19"/>
    <p:sldId id="275" r:id="rId20"/>
    <p:sldId id="319" r:id="rId21"/>
    <p:sldId id="277" r:id="rId22"/>
    <p:sldId id="279" r:id="rId23"/>
    <p:sldId id="280" r:id="rId24"/>
    <p:sldId id="281" r:id="rId25"/>
    <p:sldId id="282" r:id="rId26"/>
    <p:sldId id="283" r:id="rId27"/>
    <p:sldId id="329" r:id="rId28"/>
    <p:sldId id="285" r:id="rId29"/>
    <p:sldId id="286" r:id="rId30"/>
    <p:sldId id="289" r:id="rId31"/>
    <p:sldId id="287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o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C9E12B-DA73-4FB3-AD9C-CEFD06AF9DAC}">
  <a:tblStyle styleId="{FBC9E12B-DA73-4FB3-AD9C-CEFD06AF9DA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8F3"/>
          </a:solidFill>
        </a:fill>
      </a:tcStyle>
    </a:wholeTbl>
    <a:band1H>
      <a:tcTxStyle/>
      <a:tcStyle>
        <a:tcBdr/>
        <a:fill>
          <a:solidFill>
            <a:srgbClr val="CBCD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D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9" autoAdjust="0"/>
    <p:restoredTop sz="94660"/>
  </p:normalViewPr>
  <p:slideViewPr>
    <p:cSldViewPr snapToGrid="0">
      <p:cViewPr>
        <p:scale>
          <a:sx n="66" d="100"/>
          <a:sy n="66" d="100"/>
        </p:scale>
        <p:origin x="48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4301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6" name="Google Shape;7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_1 com imagem">
  <p:cSld name="Cabeçalho da seção_1 com imagem">
    <p:bg>
      <p:bgPr>
        <a:gradFill>
          <a:gsLst>
            <a:gs pos="0">
              <a:srgbClr val="323F4F"/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2"/>
          <p:cNvSpPr/>
          <p:nvPr/>
        </p:nvSpPr>
        <p:spPr>
          <a:xfrm rot="-904748" flipH="1">
            <a:off x="-632674" y="-516430"/>
            <a:ext cx="7772580" cy="7714128"/>
          </a:xfrm>
          <a:custGeom>
            <a:avLst/>
            <a:gdLst/>
            <a:ahLst/>
            <a:cxnLst/>
            <a:rect l="l" t="t" r="r" b="b"/>
            <a:pathLst>
              <a:path w="7777150" h="7718664" extrusionOk="0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94000">
                <a:schemeClr val="accent1"/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 rot="10800000">
            <a:off x="1958" y="453762"/>
            <a:ext cx="6029725" cy="5950183"/>
          </a:xfrm>
          <a:custGeom>
            <a:avLst/>
            <a:gdLst/>
            <a:ahLst/>
            <a:cxnLst/>
            <a:rect l="l" t="t" r="r" b="b"/>
            <a:pathLst>
              <a:path w="2647519" h="2612594" extrusionOk="0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rgbClr val="323F4F"/>
              </a:gs>
              <a:gs pos="100000">
                <a:srgbClr val="323F4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 txBox="1">
            <a:spLocks noGrp="1"/>
          </p:cNvSpPr>
          <p:nvPr>
            <p:ph type="title"/>
          </p:nvPr>
        </p:nvSpPr>
        <p:spPr>
          <a:xfrm>
            <a:off x="504000" y="1673488"/>
            <a:ext cx="47937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  <a:defRPr sz="4400" b="1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2"/>
          <p:cNvSpPr txBox="1">
            <a:spLocks noGrp="1"/>
          </p:cNvSpPr>
          <p:nvPr>
            <p:ph type="body" idx="1"/>
          </p:nvPr>
        </p:nvSpPr>
        <p:spPr>
          <a:xfrm>
            <a:off x="504000" y="3968188"/>
            <a:ext cx="47937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12"/>
          <p:cNvSpPr txBox="1">
            <a:spLocks noGrp="1"/>
          </p:cNvSpPr>
          <p:nvPr>
            <p:ph type="ftr" idx="11"/>
          </p:nvPr>
        </p:nvSpPr>
        <p:spPr>
          <a:xfrm>
            <a:off x="504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2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419" name="Google Shape;41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5242" y="6359429"/>
            <a:ext cx="881186" cy="33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cadores como ícones 3X, opção 1">
  <p:cSld name="Marcadores como ícones 3X, opção 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/>
          <p:nvPr/>
        </p:nvSpPr>
        <p:spPr>
          <a:xfrm>
            <a:off x="2522438" y="2219689"/>
            <a:ext cx="1866501" cy="1841879"/>
          </a:xfrm>
          <a:custGeom>
            <a:avLst/>
            <a:gdLst/>
            <a:ahLst/>
            <a:cxnLst/>
            <a:rect l="l" t="t" r="r" b="b"/>
            <a:pathLst>
              <a:path w="2647519" h="2612594" extrusionOk="0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4866707" y="1914380"/>
            <a:ext cx="2461228" cy="2458022"/>
          </a:xfrm>
          <a:custGeom>
            <a:avLst/>
            <a:gdLst/>
            <a:ahLst/>
            <a:cxnLst/>
            <a:rect l="l" t="t" r="r" b="b"/>
            <a:pathLst>
              <a:path w="2517880" h="2514600" extrusionOk="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7827046" y="2219689"/>
            <a:ext cx="1815794" cy="1844956"/>
          </a:xfrm>
          <a:custGeom>
            <a:avLst/>
            <a:gdLst/>
            <a:ahLst/>
            <a:cxnLst/>
            <a:rect l="l" t="t" r="r" b="b"/>
            <a:pathLst>
              <a:path w="2539572" h="2580358" extrusionOk="0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3"/>
          <p:cNvSpPr>
            <a:spLocks noGrp="1"/>
          </p:cNvSpPr>
          <p:nvPr>
            <p:ph type="pic" idx="2"/>
          </p:nvPr>
        </p:nvSpPr>
        <p:spPr>
          <a:xfrm>
            <a:off x="3146255" y="2831176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body" idx="1"/>
          </p:nvPr>
        </p:nvSpPr>
        <p:spPr>
          <a:xfrm>
            <a:off x="2647151" y="4217885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13"/>
          <p:cNvSpPr txBox="1">
            <a:spLocks noGrp="1"/>
          </p:cNvSpPr>
          <p:nvPr>
            <p:ph type="body" idx="3"/>
          </p:nvPr>
        </p:nvSpPr>
        <p:spPr>
          <a:xfrm>
            <a:off x="2647151" y="471844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13"/>
          <p:cNvSpPr>
            <a:spLocks noGrp="1"/>
          </p:cNvSpPr>
          <p:nvPr>
            <p:ph type="pic" idx="4"/>
          </p:nvPr>
        </p:nvSpPr>
        <p:spPr>
          <a:xfrm>
            <a:off x="5785104" y="2831176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8" name="Google Shape;428;p13"/>
          <p:cNvSpPr txBox="1">
            <a:spLocks noGrp="1"/>
          </p:cNvSpPr>
          <p:nvPr>
            <p:ph type="body" idx="5"/>
          </p:nvPr>
        </p:nvSpPr>
        <p:spPr>
          <a:xfrm>
            <a:off x="5286000" y="4490958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13"/>
          <p:cNvSpPr txBox="1">
            <a:spLocks noGrp="1"/>
          </p:cNvSpPr>
          <p:nvPr>
            <p:ph type="body" idx="6"/>
          </p:nvPr>
        </p:nvSpPr>
        <p:spPr>
          <a:xfrm>
            <a:off x="5286000" y="4991513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13"/>
          <p:cNvSpPr>
            <a:spLocks noGrp="1"/>
          </p:cNvSpPr>
          <p:nvPr>
            <p:ph type="pic" idx="7"/>
          </p:nvPr>
        </p:nvSpPr>
        <p:spPr>
          <a:xfrm>
            <a:off x="8423953" y="2831176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body" idx="8"/>
          </p:nvPr>
        </p:nvSpPr>
        <p:spPr>
          <a:xfrm>
            <a:off x="7924849" y="4217885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13"/>
          <p:cNvSpPr txBox="1">
            <a:spLocks noGrp="1"/>
          </p:cNvSpPr>
          <p:nvPr>
            <p:ph type="body" idx="9"/>
          </p:nvPr>
        </p:nvSpPr>
        <p:spPr>
          <a:xfrm>
            <a:off x="7924849" y="471844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3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3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36" name="Google Shape;436;p13"/>
          <p:cNvSpPr txBox="1">
            <a:spLocks noGrp="1"/>
          </p:cNvSpPr>
          <p:nvPr>
            <p:ph type="body" idx="13"/>
          </p:nvPr>
        </p:nvSpPr>
        <p:spPr>
          <a:xfrm>
            <a:off x="431799" y="1008000"/>
            <a:ext cx="11329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cadores como ícones 4X, opção 1">
  <p:cSld name="Marcadores como ícones 4X, opção 1">
    <p:bg>
      <p:bgPr>
        <a:solidFill>
          <a:srgbClr val="F2F2F2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"/>
          <p:cNvSpPr/>
          <p:nvPr/>
        </p:nvSpPr>
        <p:spPr>
          <a:xfrm>
            <a:off x="6133652" y="0"/>
            <a:ext cx="6058348" cy="6858000"/>
          </a:xfrm>
          <a:custGeom>
            <a:avLst/>
            <a:gdLst/>
            <a:ahLst/>
            <a:cxnLst/>
            <a:rect l="l" t="t" r="r" b="b"/>
            <a:pathLst>
              <a:path w="6058348" h="6858000" extrusionOk="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>
            <a:gsLst>
              <a:gs pos="0">
                <a:srgbClr val="323F4F"/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4"/>
          <p:cNvSpPr/>
          <p:nvPr/>
        </p:nvSpPr>
        <p:spPr>
          <a:xfrm>
            <a:off x="1634555" y="607910"/>
            <a:ext cx="1403185" cy="1384675"/>
          </a:xfrm>
          <a:custGeom>
            <a:avLst/>
            <a:gdLst/>
            <a:ahLst/>
            <a:cxnLst/>
            <a:rect l="l" t="t" r="r" b="b"/>
            <a:pathLst>
              <a:path w="2647519" h="2612594" extrusionOk="0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4"/>
          <p:cNvSpPr/>
          <p:nvPr/>
        </p:nvSpPr>
        <p:spPr>
          <a:xfrm>
            <a:off x="3628054" y="462380"/>
            <a:ext cx="1680685" cy="1678496"/>
          </a:xfrm>
          <a:custGeom>
            <a:avLst/>
            <a:gdLst/>
            <a:ahLst/>
            <a:cxnLst/>
            <a:rect l="l" t="t" r="r" b="b"/>
            <a:pathLst>
              <a:path w="2517880" h="2514600" extrusionOk="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1511544" y="3457426"/>
            <a:ext cx="1650722" cy="1677233"/>
          </a:xfrm>
          <a:custGeom>
            <a:avLst/>
            <a:gdLst/>
            <a:ahLst/>
            <a:cxnLst/>
            <a:rect l="l" t="t" r="r" b="b"/>
            <a:pathLst>
              <a:path w="2539572" h="2580358" extrusionOk="0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4"/>
          <p:cNvSpPr/>
          <p:nvPr/>
        </p:nvSpPr>
        <p:spPr>
          <a:xfrm>
            <a:off x="3454539" y="3281335"/>
            <a:ext cx="2027653" cy="2030621"/>
          </a:xfrm>
          <a:custGeom>
            <a:avLst/>
            <a:gdLst/>
            <a:ahLst/>
            <a:cxnLst/>
            <a:rect l="l" t="t" r="r" b="b"/>
            <a:pathLst>
              <a:path w="2480310" h="2483940" extrusionOk="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4"/>
          <p:cNvSpPr>
            <a:spLocks noGrp="1"/>
          </p:cNvSpPr>
          <p:nvPr>
            <p:ph type="pic" idx="2"/>
          </p:nvPr>
        </p:nvSpPr>
        <p:spPr>
          <a:xfrm>
            <a:off x="2026412" y="990014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14"/>
          <p:cNvSpPr txBox="1">
            <a:spLocks noGrp="1"/>
          </p:cNvSpPr>
          <p:nvPr>
            <p:ph type="body" idx="1"/>
          </p:nvPr>
        </p:nvSpPr>
        <p:spPr>
          <a:xfrm>
            <a:off x="1526819" y="2164904"/>
            <a:ext cx="16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14"/>
          <p:cNvSpPr txBox="1">
            <a:spLocks noGrp="1"/>
          </p:cNvSpPr>
          <p:nvPr>
            <p:ph type="body" idx="3"/>
          </p:nvPr>
        </p:nvSpPr>
        <p:spPr>
          <a:xfrm>
            <a:off x="1526819" y="2557458"/>
            <a:ext cx="1620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14"/>
          <p:cNvSpPr>
            <a:spLocks noGrp="1"/>
          </p:cNvSpPr>
          <p:nvPr>
            <p:ph type="pic" idx="4"/>
          </p:nvPr>
        </p:nvSpPr>
        <p:spPr>
          <a:xfrm>
            <a:off x="4157271" y="990014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14"/>
          <p:cNvSpPr txBox="1">
            <a:spLocks noGrp="1"/>
          </p:cNvSpPr>
          <p:nvPr>
            <p:ph type="body" idx="5"/>
          </p:nvPr>
        </p:nvSpPr>
        <p:spPr>
          <a:xfrm>
            <a:off x="3657678" y="2164904"/>
            <a:ext cx="16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14"/>
          <p:cNvSpPr txBox="1">
            <a:spLocks noGrp="1"/>
          </p:cNvSpPr>
          <p:nvPr>
            <p:ph type="body" idx="6"/>
          </p:nvPr>
        </p:nvSpPr>
        <p:spPr>
          <a:xfrm>
            <a:off x="3657678" y="2557458"/>
            <a:ext cx="1620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9" name="Google Shape;449;p14"/>
          <p:cNvSpPr>
            <a:spLocks noGrp="1"/>
          </p:cNvSpPr>
          <p:nvPr>
            <p:ph type="pic" idx="7"/>
          </p:nvPr>
        </p:nvSpPr>
        <p:spPr>
          <a:xfrm>
            <a:off x="2025434" y="3985060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14"/>
          <p:cNvSpPr txBox="1">
            <a:spLocks noGrp="1"/>
          </p:cNvSpPr>
          <p:nvPr>
            <p:ph type="body" idx="8"/>
          </p:nvPr>
        </p:nvSpPr>
        <p:spPr>
          <a:xfrm>
            <a:off x="1526819" y="5329272"/>
            <a:ext cx="16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14"/>
          <p:cNvSpPr txBox="1">
            <a:spLocks noGrp="1"/>
          </p:cNvSpPr>
          <p:nvPr>
            <p:ph type="body" idx="9"/>
          </p:nvPr>
        </p:nvSpPr>
        <p:spPr>
          <a:xfrm>
            <a:off x="1526819" y="5721826"/>
            <a:ext cx="1620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2" name="Google Shape;452;p14"/>
          <p:cNvSpPr>
            <a:spLocks noGrp="1"/>
          </p:cNvSpPr>
          <p:nvPr>
            <p:ph type="pic" idx="13"/>
          </p:nvPr>
        </p:nvSpPr>
        <p:spPr>
          <a:xfrm>
            <a:off x="4156293" y="3985060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14"/>
          <p:cNvSpPr txBox="1">
            <a:spLocks noGrp="1"/>
          </p:cNvSpPr>
          <p:nvPr>
            <p:ph type="body" idx="14"/>
          </p:nvPr>
        </p:nvSpPr>
        <p:spPr>
          <a:xfrm>
            <a:off x="3657678" y="5329272"/>
            <a:ext cx="16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body" idx="15"/>
          </p:nvPr>
        </p:nvSpPr>
        <p:spPr>
          <a:xfrm>
            <a:off x="3657678" y="5721826"/>
            <a:ext cx="1620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4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57" name="Google Shape;457;p14"/>
          <p:cNvSpPr txBox="1">
            <a:spLocks noGrp="1"/>
          </p:cNvSpPr>
          <p:nvPr>
            <p:ph type="ctrTitle"/>
          </p:nvPr>
        </p:nvSpPr>
        <p:spPr>
          <a:xfrm>
            <a:off x="7859469" y="2774487"/>
            <a:ext cx="3863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4"/>
          <p:cNvSpPr txBox="1">
            <a:spLocks noGrp="1"/>
          </p:cNvSpPr>
          <p:nvPr>
            <p:ph type="subTitle" idx="16"/>
          </p:nvPr>
        </p:nvSpPr>
        <p:spPr>
          <a:xfrm>
            <a:off x="7859469" y="3708115"/>
            <a:ext cx="3863100" cy="14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59" name="Google Shape;4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5242" y="6359429"/>
            <a:ext cx="881186" cy="33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to Digital">
  <p:cSld name="Produto Digital">
    <p:bg>
      <p:bgPr>
        <a:gradFill>
          <a:gsLst>
            <a:gs pos="0">
              <a:srgbClr val="323F4F"/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5"/>
          <p:cNvSpPr/>
          <p:nvPr/>
        </p:nvSpPr>
        <p:spPr>
          <a:xfrm rot="-904748" flipH="1">
            <a:off x="-632674" y="-516430"/>
            <a:ext cx="7772580" cy="7714128"/>
          </a:xfrm>
          <a:custGeom>
            <a:avLst/>
            <a:gdLst/>
            <a:ahLst/>
            <a:cxnLst/>
            <a:rect l="l" t="t" r="r" b="b"/>
            <a:pathLst>
              <a:path w="7777150" h="7718664" extrusionOk="0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2C567A">
                  <a:alpha val="28627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5"/>
          <p:cNvSpPr/>
          <p:nvPr/>
        </p:nvSpPr>
        <p:spPr>
          <a:xfrm rot="10800000">
            <a:off x="1958" y="453762"/>
            <a:ext cx="6029725" cy="5950183"/>
          </a:xfrm>
          <a:custGeom>
            <a:avLst/>
            <a:gdLst/>
            <a:ahLst/>
            <a:cxnLst/>
            <a:rect l="l" t="t" r="r" b="b"/>
            <a:pathLst>
              <a:path w="2647519" h="2612594" extrusionOk="0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rgbClr val="060E28"/>
              </a:gs>
              <a:gs pos="100000">
                <a:srgbClr val="33333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5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5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65" name="Google Shape;465;p15"/>
          <p:cNvSpPr txBox="1">
            <a:spLocks noGrp="1"/>
          </p:cNvSpPr>
          <p:nvPr>
            <p:ph type="ctrTitle"/>
          </p:nvPr>
        </p:nvSpPr>
        <p:spPr>
          <a:xfrm>
            <a:off x="7578276" y="3429000"/>
            <a:ext cx="3863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5"/>
          <p:cNvSpPr txBox="1">
            <a:spLocks noGrp="1"/>
          </p:cNvSpPr>
          <p:nvPr>
            <p:ph type="subTitle" idx="1"/>
          </p:nvPr>
        </p:nvSpPr>
        <p:spPr>
          <a:xfrm>
            <a:off x="7578276" y="4362628"/>
            <a:ext cx="3863100" cy="14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67" name="Google Shape;46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5242" y="6359429"/>
            <a:ext cx="881186" cy="33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457201"/>
            <a:ext cx="10705832" cy="6195852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5"/>
          <p:cNvSpPr>
            <a:spLocks noGrp="1"/>
          </p:cNvSpPr>
          <p:nvPr>
            <p:ph type="pic" idx="2"/>
          </p:nvPr>
        </p:nvSpPr>
        <p:spPr>
          <a:xfrm>
            <a:off x="-1" y="947452"/>
            <a:ext cx="5703900" cy="43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úmeros Grandes, Opção 1">
  <p:cSld name="Números Grandes, Opção 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6"/>
          <p:cNvSpPr txBox="1">
            <a:spLocks noGrp="1"/>
          </p:cNvSpPr>
          <p:nvPr>
            <p:ph type="body" idx="1"/>
          </p:nvPr>
        </p:nvSpPr>
        <p:spPr>
          <a:xfrm>
            <a:off x="1616210" y="2143124"/>
            <a:ext cx="30696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7200" b="1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2" name="Google Shape;472;p16"/>
          <p:cNvSpPr txBox="1">
            <a:spLocks noGrp="1"/>
          </p:cNvSpPr>
          <p:nvPr>
            <p:ph type="body" idx="2"/>
          </p:nvPr>
        </p:nvSpPr>
        <p:spPr>
          <a:xfrm>
            <a:off x="1631968" y="3314505"/>
            <a:ext cx="3069600" cy="30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p16"/>
          <p:cNvSpPr txBox="1">
            <a:spLocks noGrp="1"/>
          </p:cNvSpPr>
          <p:nvPr>
            <p:ph type="body" idx="3"/>
          </p:nvPr>
        </p:nvSpPr>
        <p:spPr>
          <a:xfrm>
            <a:off x="6753360" y="2143124"/>
            <a:ext cx="30696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7200" b="1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4" name="Google Shape;474;p16"/>
          <p:cNvSpPr txBox="1">
            <a:spLocks noGrp="1"/>
          </p:cNvSpPr>
          <p:nvPr>
            <p:ph type="body" idx="4"/>
          </p:nvPr>
        </p:nvSpPr>
        <p:spPr>
          <a:xfrm>
            <a:off x="6753360" y="3314701"/>
            <a:ext cx="30696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5" name="Google Shape;475;p1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6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6"/>
          <p:cNvSpPr txBox="1">
            <a:spLocks noGrp="1"/>
          </p:cNvSpPr>
          <p:nvPr>
            <p:ph type="body" idx="5"/>
          </p:nvPr>
        </p:nvSpPr>
        <p:spPr>
          <a:xfrm>
            <a:off x="431799" y="1008000"/>
            <a:ext cx="11329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8" name="Google Shape;478;p16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úmeros Grandes, Opção 2">
  <p:cSld name="Números Grandes, Opção 2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"/>
          <p:cNvSpPr/>
          <p:nvPr/>
        </p:nvSpPr>
        <p:spPr>
          <a:xfrm>
            <a:off x="8015138" y="2208637"/>
            <a:ext cx="3112789" cy="3117345"/>
          </a:xfrm>
          <a:custGeom>
            <a:avLst/>
            <a:gdLst/>
            <a:ahLst/>
            <a:cxnLst/>
            <a:rect l="l" t="t" r="r" b="b"/>
            <a:pathLst>
              <a:path w="2480310" h="2483940" extrusionOk="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7"/>
          <p:cNvSpPr/>
          <p:nvPr/>
        </p:nvSpPr>
        <p:spPr>
          <a:xfrm>
            <a:off x="4651994" y="1795087"/>
            <a:ext cx="3815707" cy="3876988"/>
          </a:xfrm>
          <a:custGeom>
            <a:avLst/>
            <a:gdLst/>
            <a:ahLst/>
            <a:cxnLst/>
            <a:rect l="l" t="t" r="r" b="b"/>
            <a:pathLst>
              <a:path w="2539572" h="2580358" extrusionOk="0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7"/>
          <p:cNvSpPr>
            <a:spLocks noGrp="1"/>
          </p:cNvSpPr>
          <p:nvPr>
            <p:ph type="body" idx="1"/>
          </p:nvPr>
        </p:nvSpPr>
        <p:spPr>
          <a:xfrm>
            <a:off x="4660588" y="1864921"/>
            <a:ext cx="3804600" cy="3804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3" name="Google Shape;483;p17"/>
          <p:cNvSpPr>
            <a:spLocks noGrp="1"/>
          </p:cNvSpPr>
          <p:nvPr>
            <p:ph type="body" idx="2"/>
          </p:nvPr>
        </p:nvSpPr>
        <p:spPr>
          <a:xfrm>
            <a:off x="7992026" y="2207063"/>
            <a:ext cx="3120300" cy="312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17"/>
          <p:cNvSpPr/>
          <p:nvPr/>
        </p:nvSpPr>
        <p:spPr>
          <a:xfrm>
            <a:off x="665259" y="1425981"/>
            <a:ext cx="4792009" cy="4728795"/>
          </a:xfrm>
          <a:custGeom>
            <a:avLst/>
            <a:gdLst/>
            <a:ahLst/>
            <a:cxnLst/>
            <a:rect l="l" t="t" r="r" b="b"/>
            <a:pathLst>
              <a:path w="2647519" h="2612594" extrusionOk="0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667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7"/>
          <p:cNvSpPr>
            <a:spLocks noGrp="1"/>
          </p:cNvSpPr>
          <p:nvPr>
            <p:ph type="body" idx="3"/>
          </p:nvPr>
        </p:nvSpPr>
        <p:spPr>
          <a:xfrm>
            <a:off x="968829" y="1593150"/>
            <a:ext cx="4348200" cy="4348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6" name="Google Shape;486;p17"/>
          <p:cNvSpPr txBox="1">
            <a:spLocks noGrp="1"/>
          </p:cNvSpPr>
          <p:nvPr>
            <p:ph type="body" idx="4"/>
          </p:nvPr>
        </p:nvSpPr>
        <p:spPr>
          <a:xfrm>
            <a:off x="1737052" y="2205688"/>
            <a:ext cx="28116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7" name="Google Shape;487;p17"/>
          <p:cNvSpPr txBox="1">
            <a:spLocks noGrp="1"/>
          </p:cNvSpPr>
          <p:nvPr>
            <p:ph type="body" idx="5"/>
          </p:nvPr>
        </p:nvSpPr>
        <p:spPr>
          <a:xfrm>
            <a:off x="2152861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8" name="Google Shape;488;p17"/>
          <p:cNvSpPr txBox="1">
            <a:spLocks noGrp="1"/>
          </p:cNvSpPr>
          <p:nvPr>
            <p:ph type="body" idx="6"/>
          </p:nvPr>
        </p:nvSpPr>
        <p:spPr>
          <a:xfrm>
            <a:off x="5157040" y="2205688"/>
            <a:ext cx="28116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9" name="Google Shape;489;p17"/>
          <p:cNvSpPr txBox="1">
            <a:spLocks noGrp="1"/>
          </p:cNvSpPr>
          <p:nvPr>
            <p:ph type="body" idx="7"/>
          </p:nvPr>
        </p:nvSpPr>
        <p:spPr>
          <a:xfrm>
            <a:off x="5572849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0" name="Google Shape;490;p17"/>
          <p:cNvSpPr txBox="1">
            <a:spLocks noGrp="1"/>
          </p:cNvSpPr>
          <p:nvPr>
            <p:ph type="body" idx="8"/>
          </p:nvPr>
        </p:nvSpPr>
        <p:spPr>
          <a:xfrm>
            <a:off x="8300646" y="2205688"/>
            <a:ext cx="25971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p17"/>
          <p:cNvSpPr txBox="1">
            <a:spLocks noGrp="1"/>
          </p:cNvSpPr>
          <p:nvPr>
            <p:ph type="body" idx="9"/>
          </p:nvPr>
        </p:nvSpPr>
        <p:spPr>
          <a:xfrm>
            <a:off x="8562145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17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7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7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95" name="Google Shape;495;p17"/>
          <p:cNvSpPr txBox="1">
            <a:spLocks noGrp="1"/>
          </p:cNvSpPr>
          <p:nvPr>
            <p:ph type="body" idx="13"/>
          </p:nvPr>
        </p:nvSpPr>
        <p:spPr>
          <a:xfrm>
            <a:off x="431799" y="1008000"/>
            <a:ext cx="11329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96" name="Google Shape;496;p17"/>
          <p:cNvGrpSpPr/>
          <p:nvPr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497" name="Google Shape;497;p17"/>
            <p:cNvSpPr/>
            <p:nvPr/>
          </p:nvSpPr>
          <p:spPr>
            <a:xfrm>
              <a:off x="7999730" y="2980625"/>
              <a:ext cx="391336" cy="1559276"/>
            </a:xfrm>
            <a:custGeom>
              <a:avLst/>
              <a:gdLst/>
              <a:ahLst/>
              <a:cxnLst/>
              <a:rect l="l" t="t" r="r" b="b"/>
              <a:pathLst>
                <a:path w="391336" h="1559276" extrusionOk="0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rgbClr val="162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8" name="Google Shape;498;p17"/>
            <p:cNvGrpSpPr/>
            <p:nvPr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499" name="Google Shape;499;p17"/>
              <p:cNvSpPr/>
              <p:nvPr/>
            </p:nvSpPr>
            <p:spPr>
              <a:xfrm>
                <a:off x="8231094" y="2916193"/>
                <a:ext cx="218609" cy="681846"/>
              </a:xfrm>
              <a:custGeom>
                <a:avLst/>
                <a:gdLst/>
                <a:ahLst/>
                <a:cxnLst/>
                <a:rect l="l" t="t" r="r" b="b"/>
                <a:pathLst>
                  <a:path w="218609" h="681846" extrusionOk="0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rgbClr val="162B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7"/>
              <p:cNvSpPr/>
              <p:nvPr/>
            </p:nvSpPr>
            <p:spPr>
              <a:xfrm>
                <a:off x="8228692" y="2977563"/>
                <a:ext cx="179537" cy="579335"/>
              </a:xfrm>
              <a:custGeom>
                <a:avLst/>
                <a:gdLst/>
                <a:ahLst/>
                <a:cxnLst/>
                <a:rect l="l" t="t" r="r" b="b"/>
                <a:pathLst>
                  <a:path w="179537" h="579335" extrusionOk="0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rgbClr val="162B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7"/>
              <p:cNvSpPr/>
              <p:nvPr/>
            </p:nvSpPr>
            <p:spPr>
              <a:xfrm>
                <a:off x="8030808" y="4045983"/>
                <a:ext cx="2390" cy="5071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5071" extrusionOk="0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rgbClr val="162B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7"/>
              <p:cNvSpPr/>
              <p:nvPr/>
            </p:nvSpPr>
            <p:spPr>
              <a:xfrm>
                <a:off x="8033199" y="4052249"/>
                <a:ext cx="8367" cy="23906"/>
              </a:xfrm>
              <a:custGeom>
                <a:avLst/>
                <a:gdLst/>
                <a:ahLst/>
                <a:cxnLst/>
                <a:rect l="l" t="t" r="r" b="b"/>
                <a:pathLst>
                  <a:path w="8367" h="23906" extrusionOk="0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rgbClr val="162B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>
                <a:off x="8235532" y="4357787"/>
                <a:ext cx="73772" cy="215698"/>
              </a:xfrm>
              <a:custGeom>
                <a:avLst/>
                <a:gdLst/>
                <a:ahLst/>
                <a:cxnLst/>
                <a:rect l="l" t="t" r="r" b="b"/>
                <a:pathLst>
                  <a:path w="73772" h="215698" extrusionOk="0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rgbClr val="162B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>
                <a:off x="8055909" y="2994880"/>
                <a:ext cx="168079" cy="446577"/>
              </a:xfrm>
              <a:custGeom>
                <a:avLst/>
                <a:gdLst/>
                <a:ahLst/>
                <a:cxnLst/>
                <a:rect l="l" t="t" r="r" b="b"/>
                <a:pathLst>
                  <a:path w="168079" h="446577" extrusionOk="0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rgbClr val="162B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7"/>
              <p:cNvSpPr/>
              <p:nvPr/>
            </p:nvSpPr>
            <p:spPr>
              <a:xfrm>
                <a:off x="8018856" y="3399621"/>
                <a:ext cx="36977" cy="544384"/>
              </a:xfrm>
              <a:custGeom>
                <a:avLst/>
                <a:gdLst/>
                <a:ahLst/>
                <a:cxnLst/>
                <a:rect l="l" t="t" r="r" b="b"/>
                <a:pathLst>
                  <a:path w="36977" h="544384" extrusionOk="0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rgbClr val="162B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7"/>
              <p:cNvSpPr/>
              <p:nvPr/>
            </p:nvSpPr>
            <p:spPr>
              <a:xfrm>
                <a:off x="8039175" y="4014000"/>
                <a:ext cx="127555" cy="373778"/>
              </a:xfrm>
              <a:custGeom>
                <a:avLst/>
                <a:gdLst/>
                <a:ahLst/>
                <a:cxnLst/>
                <a:rect l="l" t="t" r="r" b="b"/>
                <a:pathLst>
                  <a:path w="127555" h="373778" extrusionOk="0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rgbClr val="162B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7"/>
              <p:cNvSpPr/>
              <p:nvPr/>
            </p:nvSpPr>
            <p:spPr>
              <a:xfrm>
                <a:off x="8183807" y="4423228"/>
                <a:ext cx="50887" cy="95830"/>
              </a:xfrm>
              <a:custGeom>
                <a:avLst/>
                <a:gdLst/>
                <a:ahLst/>
                <a:cxnLst/>
                <a:rect l="l" t="t" r="r" b="b"/>
                <a:pathLst>
                  <a:path w="50887" h="95830" extrusionOk="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62B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paço no mercado">
  <p:cSld name="Espaço no mercado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" name="Google Shape;509;p18"/>
          <p:cNvCxnSpPr/>
          <p:nvPr/>
        </p:nvCxnSpPr>
        <p:spPr>
          <a:xfrm>
            <a:off x="6096600" y="1406251"/>
            <a:ext cx="0" cy="44934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510" name="Google Shape;510;p18"/>
          <p:cNvCxnSpPr/>
          <p:nvPr/>
        </p:nvCxnSpPr>
        <p:spPr>
          <a:xfrm rot="10800000">
            <a:off x="432000" y="3652910"/>
            <a:ext cx="11329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511" name="Google Shape;511;p18"/>
          <p:cNvSpPr txBox="1">
            <a:spLocks noGrp="1"/>
          </p:cNvSpPr>
          <p:nvPr>
            <p:ph type="body" idx="1"/>
          </p:nvPr>
        </p:nvSpPr>
        <p:spPr>
          <a:xfrm>
            <a:off x="5106600" y="1069941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2" name="Google Shape;512;p18"/>
          <p:cNvSpPr txBox="1">
            <a:spLocks noGrp="1"/>
          </p:cNvSpPr>
          <p:nvPr>
            <p:ph type="body" idx="2"/>
          </p:nvPr>
        </p:nvSpPr>
        <p:spPr>
          <a:xfrm>
            <a:off x="5106600" y="5983879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18"/>
          <p:cNvSpPr txBox="1">
            <a:spLocks noGrp="1"/>
          </p:cNvSpPr>
          <p:nvPr>
            <p:ph type="body" idx="3"/>
          </p:nvPr>
        </p:nvSpPr>
        <p:spPr>
          <a:xfrm>
            <a:off x="432000" y="3354600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" name="Google Shape;514;p18"/>
          <p:cNvSpPr txBox="1">
            <a:spLocks noGrp="1"/>
          </p:cNvSpPr>
          <p:nvPr>
            <p:ph type="body" idx="4"/>
          </p:nvPr>
        </p:nvSpPr>
        <p:spPr>
          <a:xfrm>
            <a:off x="9781200" y="3354600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p18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8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8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 demarcadas">
  <p:cSld name="3 colunas demarcadas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19"/>
          <p:cNvGrpSpPr/>
          <p:nvPr/>
        </p:nvGrpSpPr>
        <p:grpSpPr>
          <a:xfrm>
            <a:off x="-1587935" y="-793432"/>
            <a:ext cx="9846945" cy="9122473"/>
            <a:chOff x="-1584206" y="-793432"/>
            <a:chExt cx="9846945" cy="9122473"/>
          </a:xfrm>
        </p:grpSpPr>
        <p:sp>
          <p:nvSpPr>
            <p:cNvPr id="520" name="Google Shape;520;p19"/>
            <p:cNvSpPr/>
            <p:nvPr/>
          </p:nvSpPr>
          <p:spPr>
            <a:xfrm rot="10800000">
              <a:off x="0" y="-1"/>
              <a:ext cx="8262739" cy="6858000"/>
            </a:xfrm>
            <a:custGeom>
              <a:avLst/>
              <a:gdLst/>
              <a:ahLst/>
              <a:cxnLst/>
              <a:rect l="l" t="t" r="r" b="b"/>
              <a:pathLst>
                <a:path w="8262739" h="6858000" extrusionOk="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>
              <a:gsLst>
                <a:gs pos="0">
                  <a:srgbClr val="F1F6FA"/>
                </a:gs>
                <a:gs pos="100000">
                  <a:srgbClr val="2C567A">
                    <a:alpha val="7098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9"/>
            <p:cNvSpPr/>
            <p:nvPr/>
          </p:nvSpPr>
          <p:spPr>
            <a:xfrm rot="904748">
              <a:off x="-736986" y="27836"/>
              <a:ext cx="7303738" cy="7479938"/>
            </a:xfrm>
            <a:custGeom>
              <a:avLst/>
              <a:gdLst/>
              <a:ahLst/>
              <a:cxnLst/>
              <a:rect l="l" t="t" r="r" b="b"/>
              <a:pathLst>
                <a:path w="7308033" h="7484336" extrusionOk="0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lt1">
                <a:alpha val="458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p19"/>
          <p:cNvSpPr txBox="1">
            <a:spLocks noGrp="1"/>
          </p:cNvSpPr>
          <p:nvPr>
            <p:ph type="body" idx="1"/>
          </p:nvPr>
        </p:nvSpPr>
        <p:spPr>
          <a:xfrm>
            <a:off x="431999" y="172800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19"/>
          <p:cNvSpPr txBox="1">
            <a:spLocks noGrp="1"/>
          </p:cNvSpPr>
          <p:nvPr>
            <p:ph type="body" idx="2"/>
          </p:nvPr>
        </p:nvSpPr>
        <p:spPr>
          <a:xfrm>
            <a:off x="431999" y="2448000"/>
            <a:ext cx="3240000" cy="363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6800" tIns="252000" rIns="13680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/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p19"/>
          <p:cNvSpPr txBox="1">
            <a:spLocks noGrp="1"/>
          </p:cNvSpPr>
          <p:nvPr>
            <p:ph type="body" idx="3"/>
          </p:nvPr>
        </p:nvSpPr>
        <p:spPr>
          <a:xfrm>
            <a:off x="4476499" y="172800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p19"/>
          <p:cNvSpPr txBox="1">
            <a:spLocks noGrp="1"/>
          </p:cNvSpPr>
          <p:nvPr>
            <p:ph type="body" idx="4"/>
          </p:nvPr>
        </p:nvSpPr>
        <p:spPr>
          <a:xfrm>
            <a:off x="4476499" y="2448000"/>
            <a:ext cx="3240000" cy="363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6800" tIns="252000" rIns="13680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/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6" name="Google Shape;526;p19"/>
          <p:cNvSpPr txBox="1">
            <a:spLocks noGrp="1"/>
          </p:cNvSpPr>
          <p:nvPr>
            <p:ph type="body" idx="5"/>
          </p:nvPr>
        </p:nvSpPr>
        <p:spPr>
          <a:xfrm>
            <a:off x="8520999" y="1728000"/>
            <a:ext cx="32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p19"/>
          <p:cNvSpPr txBox="1">
            <a:spLocks noGrp="1"/>
          </p:cNvSpPr>
          <p:nvPr>
            <p:ph type="body" idx="6"/>
          </p:nvPr>
        </p:nvSpPr>
        <p:spPr>
          <a:xfrm>
            <a:off x="8520999" y="2448000"/>
            <a:ext cx="3240000" cy="363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6800" tIns="252000" rIns="13680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/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8" name="Google Shape;528;p19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19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9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31" name="Google Shape;531;p19"/>
          <p:cNvSpPr txBox="1">
            <a:spLocks noGrp="1"/>
          </p:cNvSpPr>
          <p:nvPr>
            <p:ph type="body" idx="7"/>
          </p:nvPr>
        </p:nvSpPr>
        <p:spPr>
          <a:xfrm>
            <a:off x="431799" y="1008000"/>
            <a:ext cx="11329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2" name="Google Shape;532;p19"/>
          <p:cNvSpPr/>
          <p:nvPr/>
        </p:nvSpPr>
        <p:spPr>
          <a:xfrm>
            <a:off x="3718631" y="3559389"/>
            <a:ext cx="711301" cy="710375"/>
          </a:xfrm>
          <a:custGeom>
            <a:avLst/>
            <a:gdLst/>
            <a:ahLst/>
            <a:cxnLst/>
            <a:rect l="l" t="t" r="r" b="b"/>
            <a:pathLst>
              <a:path w="2517880" h="2514600" extrusionOk="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9"/>
          <p:cNvSpPr/>
          <p:nvPr/>
        </p:nvSpPr>
        <p:spPr>
          <a:xfrm>
            <a:off x="3886924" y="3863629"/>
            <a:ext cx="374700" cy="101700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9"/>
          <p:cNvSpPr/>
          <p:nvPr/>
        </p:nvSpPr>
        <p:spPr>
          <a:xfrm>
            <a:off x="7763130" y="3559389"/>
            <a:ext cx="711301" cy="710375"/>
          </a:xfrm>
          <a:custGeom>
            <a:avLst/>
            <a:gdLst/>
            <a:ahLst/>
            <a:cxnLst/>
            <a:rect l="l" t="t" r="r" b="b"/>
            <a:pathLst>
              <a:path w="2517880" h="2514600" extrusionOk="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9"/>
          <p:cNvSpPr/>
          <p:nvPr/>
        </p:nvSpPr>
        <p:spPr>
          <a:xfrm>
            <a:off x="7931423" y="3863629"/>
            <a:ext cx="374700" cy="101700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quipe de 3 membros">
  <p:cSld name="Equipe de 3 membros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0"/>
          <p:cNvSpPr/>
          <p:nvPr/>
        </p:nvSpPr>
        <p:spPr>
          <a:xfrm rot="10800000" flipH="1">
            <a:off x="3929261" y="-1"/>
            <a:ext cx="8262739" cy="6858000"/>
          </a:xfrm>
          <a:custGeom>
            <a:avLst/>
            <a:gdLst/>
            <a:ahLst/>
            <a:cxnLst/>
            <a:rect l="l" t="t" r="r" b="b"/>
            <a:pathLst>
              <a:path w="8262739" h="6858000" extrusionOk="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>
            <a:gsLst>
              <a:gs pos="0">
                <a:srgbClr val="F1F6FA"/>
              </a:gs>
              <a:gs pos="100000">
                <a:srgbClr val="2C567A">
                  <a:alpha val="74901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0"/>
          <p:cNvSpPr/>
          <p:nvPr/>
        </p:nvSpPr>
        <p:spPr>
          <a:xfrm rot="904748">
            <a:off x="-736986" y="27836"/>
            <a:ext cx="7303738" cy="7479938"/>
          </a:xfrm>
          <a:custGeom>
            <a:avLst/>
            <a:gdLst/>
            <a:ahLst/>
            <a:cxnLst/>
            <a:rect l="l" t="t" r="r" b="b"/>
            <a:pathLst>
              <a:path w="7308033" h="7484336" extrusionOk="0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lt1">
              <a:alpha val="4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0"/>
          <p:cNvSpPr>
            <a:spLocks noGrp="1"/>
          </p:cNvSpPr>
          <p:nvPr>
            <p:ph type="pic" idx="2"/>
          </p:nvPr>
        </p:nvSpPr>
        <p:spPr>
          <a:xfrm>
            <a:off x="7744913" y="1952049"/>
            <a:ext cx="1452600" cy="14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20"/>
          <p:cNvSpPr>
            <a:spLocks noGrp="1"/>
          </p:cNvSpPr>
          <p:nvPr>
            <p:ph type="pic" idx="3"/>
          </p:nvPr>
        </p:nvSpPr>
        <p:spPr>
          <a:xfrm>
            <a:off x="4088297" y="1952049"/>
            <a:ext cx="1476900" cy="14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20"/>
          <p:cNvSpPr>
            <a:spLocks noGrp="1"/>
          </p:cNvSpPr>
          <p:nvPr>
            <p:ph type="pic" idx="4"/>
          </p:nvPr>
        </p:nvSpPr>
        <p:spPr>
          <a:xfrm>
            <a:off x="431800" y="1952049"/>
            <a:ext cx="1476900" cy="14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20"/>
          <p:cNvSpPr txBox="1">
            <a:spLocks noGrp="1"/>
          </p:cNvSpPr>
          <p:nvPr>
            <p:ph type="body" idx="1"/>
          </p:nvPr>
        </p:nvSpPr>
        <p:spPr>
          <a:xfrm>
            <a:off x="431800" y="3557684"/>
            <a:ext cx="28305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3" name="Google Shape;543;p20"/>
          <p:cNvSpPr txBox="1">
            <a:spLocks noGrp="1"/>
          </p:cNvSpPr>
          <p:nvPr>
            <p:ph type="body" idx="5"/>
          </p:nvPr>
        </p:nvSpPr>
        <p:spPr>
          <a:xfrm>
            <a:off x="431800" y="4452773"/>
            <a:ext cx="28305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p20"/>
          <p:cNvSpPr txBox="1">
            <a:spLocks noGrp="1"/>
          </p:cNvSpPr>
          <p:nvPr>
            <p:ph type="body" idx="6"/>
          </p:nvPr>
        </p:nvSpPr>
        <p:spPr>
          <a:xfrm>
            <a:off x="431800" y="4082173"/>
            <a:ext cx="28305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>
                <a:solidFill>
                  <a:srgbClr val="0C0C0C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20"/>
          <p:cNvSpPr txBox="1">
            <a:spLocks noGrp="1"/>
          </p:cNvSpPr>
          <p:nvPr>
            <p:ph type="body" idx="7"/>
          </p:nvPr>
        </p:nvSpPr>
        <p:spPr>
          <a:xfrm>
            <a:off x="4088297" y="3557684"/>
            <a:ext cx="28305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p20"/>
          <p:cNvSpPr txBox="1">
            <a:spLocks noGrp="1"/>
          </p:cNvSpPr>
          <p:nvPr>
            <p:ph type="body" idx="8"/>
          </p:nvPr>
        </p:nvSpPr>
        <p:spPr>
          <a:xfrm>
            <a:off x="4088297" y="4452773"/>
            <a:ext cx="28305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20"/>
          <p:cNvSpPr txBox="1">
            <a:spLocks noGrp="1"/>
          </p:cNvSpPr>
          <p:nvPr>
            <p:ph type="body" idx="9"/>
          </p:nvPr>
        </p:nvSpPr>
        <p:spPr>
          <a:xfrm>
            <a:off x="4088297" y="4082173"/>
            <a:ext cx="28305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>
                <a:solidFill>
                  <a:srgbClr val="0C0C0C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p20"/>
          <p:cNvSpPr txBox="1">
            <a:spLocks noGrp="1"/>
          </p:cNvSpPr>
          <p:nvPr>
            <p:ph type="body" idx="13"/>
          </p:nvPr>
        </p:nvSpPr>
        <p:spPr>
          <a:xfrm>
            <a:off x="7744794" y="3557684"/>
            <a:ext cx="28305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20"/>
          <p:cNvSpPr txBox="1">
            <a:spLocks noGrp="1"/>
          </p:cNvSpPr>
          <p:nvPr>
            <p:ph type="body" idx="14"/>
          </p:nvPr>
        </p:nvSpPr>
        <p:spPr>
          <a:xfrm>
            <a:off x="7744794" y="4452773"/>
            <a:ext cx="28305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20"/>
          <p:cNvSpPr txBox="1">
            <a:spLocks noGrp="1"/>
          </p:cNvSpPr>
          <p:nvPr>
            <p:ph type="body" idx="15"/>
          </p:nvPr>
        </p:nvSpPr>
        <p:spPr>
          <a:xfrm>
            <a:off x="7744794" y="4082173"/>
            <a:ext cx="28305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>
                <a:solidFill>
                  <a:srgbClr val="0C0C0C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20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20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54" name="Google Shape;554;p20"/>
          <p:cNvSpPr txBox="1">
            <a:spLocks noGrp="1"/>
          </p:cNvSpPr>
          <p:nvPr>
            <p:ph type="body" idx="16"/>
          </p:nvPr>
        </p:nvSpPr>
        <p:spPr>
          <a:xfrm>
            <a:off x="431799" y="1008000"/>
            <a:ext cx="11329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55" name="Google Shape;55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5241" y="6359430"/>
            <a:ext cx="881183" cy="33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quipe de 6 membros">
  <p:cSld name="Equipe de 6 membros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21"/>
          <p:cNvGrpSpPr/>
          <p:nvPr/>
        </p:nvGrpSpPr>
        <p:grpSpPr>
          <a:xfrm flipH="1">
            <a:off x="3923644" y="-793432"/>
            <a:ext cx="9846945" cy="9122473"/>
            <a:chOff x="-1584206" y="-793432"/>
            <a:chExt cx="9846945" cy="9122473"/>
          </a:xfrm>
        </p:grpSpPr>
        <p:sp>
          <p:nvSpPr>
            <p:cNvPr id="558" name="Google Shape;558;p21"/>
            <p:cNvSpPr/>
            <p:nvPr/>
          </p:nvSpPr>
          <p:spPr>
            <a:xfrm rot="10800000">
              <a:off x="0" y="-1"/>
              <a:ext cx="8262739" cy="6858000"/>
            </a:xfrm>
            <a:custGeom>
              <a:avLst/>
              <a:gdLst/>
              <a:ahLst/>
              <a:cxnLst/>
              <a:rect l="l" t="t" r="r" b="b"/>
              <a:pathLst>
                <a:path w="8262739" h="6858000" extrusionOk="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>
              <a:gsLst>
                <a:gs pos="0">
                  <a:srgbClr val="F1F6FA"/>
                </a:gs>
                <a:gs pos="100000">
                  <a:srgbClr val="2C567A">
                    <a:alpha val="7098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 rot="904748">
              <a:off x="-736986" y="27836"/>
              <a:ext cx="7303738" cy="7479938"/>
            </a:xfrm>
            <a:custGeom>
              <a:avLst/>
              <a:gdLst/>
              <a:ahLst/>
              <a:cxnLst/>
              <a:rect l="l" t="t" r="r" b="b"/>
              <a:pathLst>
                <a:path w="7308033" h="7484336" extrusionOk="0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lt1">
                <a:alpha val="458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21"/>
          <p:cNvSpPr>
            <a:spLocks noGrp="1"/>
          </p:cNvSpPr>
          <p:nvPr>
            <p:ph type="pic" idx="2"/>
          </p:nvPr>
        </p:nvSpPr>
        <p:spPr>
          <a:xfrm>
            <a:off x="8812249" y="4023015"/>
            <a:ext cx="1217100" cy="121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21"/>
          <p:cNvSpPr>
            <a:spLocks noGrp="1"/>
          </p:cNvSpPr>
          <p:nvPr>
            <p:ph type="pic" idx="3"/>
          </p:nvPr>
        </p:nvSpPr>
        <p:spPr>
          <a:xfrm>
            <a:off x="4652453" y="4023015"/>
            <a:ext cx="1215000" cy="121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21"/>
          <p:cNvSpPr>
            <a:spLocks noGrp="1"/>
          </p:cNvSpPr>
          <p:nvPr>
            <p:ph type="pic" idx="4"/>
          </p:nvPr>
        </p:nvSpPr>
        <p:spPr>
          <a:xfrm>
            <a:off x="492755" y="4023015"/>
            <a:ext cx="1197600" cy="121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21"/>
          <p:cNvSpPr>
            <a:spLocks noGrp="1"/>
          </p:cNvSpPr>
          <p:nvPr>
            <p:ph type="pic" idx="5"/>
          </p:nvPr>
        </p:nvSpPr>
        <p:spPr>
          <a:xfrm>
            <a:off x="8812249" y="2256300"/>
            <a:ext cx="1189500" cy="121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21"/>
          <p:cNvSpPr>
            <a:spLocks noGrp="1"/>
          </p:cNvSpPr>
          <p:nvPr>
            <p:ph type="pic" idx="6"/>
          </p:nvPr>
        </p:nvSpPr>
        <p:spPr>
          <a:xfrm>
            <a:off x="4652453" y="2256300"/>
            <a:ext cx="1217100" cy="121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21"/>
          <p:cNvSpPr>
            <a:spLocks noGrp="1"/>
          </p:cNvSpPr>
          <p:nvPr>
            <p:ph type="pic" idx="7"/>
          </p:nvPr>
        </p:nvSpPr>
        <p:spPr>
          <a:xfrm>
            <a:off x="492656" y="2256300"/>
            <a:ext cx="1217100" cy="121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21"/>
          <p:cNvSpPr txBox="1">
            <a:spLocks noGrp="1"/>
          </p:cNvSpPr>
          <p:nvPr>
            <p:ph type="body" idx="1"/>
          </p:nvPr>
        </p:nvSpPr>
        <p:spPr>
          <a:xfrm>
            <a:off x="1867409" y="2418150"/>
            <a:ext cx="15726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21"/>
          <p:cNvSpPr txBox="1">
            <a:spLocks noGrp="1"/>
          </p:cNvSpPr>
          <p:nvPr>
            <p:ph type="body" idx="8"/>
          </p:nvPr>
        </p:nvSpPr>
        <p:spPr>
          <a:xfrm>
            <a:off x="1883223" y="3118312"/>
            <a:ext cx="157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21"/>
          <p:cNvSpPr txBox="1">
            <a:spLocks noGrp="1"/>
          </p:cNvSpPr>
          <p:nvPr>
            <p:ph type="body" idx="9"/>
          </p:nvPr>
        </p:nvSpPr>
        <p:spPr>
          <a:xfrm>
            <a:off x="6027207" y="2418150"/>
            <a:ext cx="15726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21"/>
          <p:cNvSpPr txBox="1">
            <a:spLocks noGrp="1"/>
          </p:cNvSpPr>
          <p:nvPr>
            <p:ph type="body" idx="13"/>
          </p:nvPr>
        </p:nvSpPr>
        <p:spPr>
          <a:xfrm>
            <a:off x="6027207" y="3118312"/>
            <a:ext cx="157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p21"/>
          <p:cNvSpPr txBox="1">
            <a:spLocks noGrp="1"/>
          </p:cNvSpPr>
          <p:nvPr>
            <p:ph type="body" idx="14"/>
          </p:nvPr>
        </p:nvSpPr>
        <p:spPr>
          <a:xfrm>
            <a:off x="10187004" y="2418150"/>
            <a:ext cx="15726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body" idx="15"/>
          </p:nvPr>
        </p:nvSpPr>
        <p:spPr>
          <a:xfrm>
            <a:off x="10187004" y="3118312"/>
            <a:ext cx="157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p21"/>
          <p:cNvSpPr txBox="1">
            <a:spLocks noGrp="1"/>
          </p:cNvSpPr>
          <p:nvPr>
            <p:ph type="body" idx="16"/>
          </p:nvPr>
        </p:nvSpPr>
        <p:spPr>
          <a:xfrm>
            <a:off x="1867409" y="4184865"/>
            <a:ext cx="15726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p21"/>
          <p:cNvSpPr txBox="1">
            <a:spLocks noGrp="1"/>
          </p:cNvSpPr>
          <p:nvPr>
            <p:ph type="body" idx="17"/>
          </p:nvPr>
        </p:nvSpPr>
        <p:spPr>
          <a:xfrm>
            <a:off x="1883223" y="4885027"/>
            <a:ext cx="157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4" name="Google Shape;574;p21"/>
          <p:cNvSpPr txBox="1">
            <a:spLocks noGrp="1"/>
          </p:cNvSpPr>
          <p:nvPr>
            <p:ph type="body" idx="18"/>
          </p:nvPr>
        </p:nvSpPr>
        <p:spPr>
          <a:xfrm>
            <a:off x="6027207" y="4184865"/>
            <a:ext cx="15726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5" name="Google Shape;575;p21"/>
          <p:cNvSpPr txBox="1">
            <a:spLocks noGrp="1"/>
          </p:cNvSpPr>
          <p:nvPr>
            <p:ph type="body" idx="19"/>
          </p:nvPr>
        </p:nvSpPr>
        <p:spPr>
          <a:xfrm>
            <a:off x="6027207" y="4885027"/>
            <a:ext cx="157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p21"/>
          <p:cNvSpPr txBox="1">
            <a:spLocks noGrp="1"/>
          </p:cNvSpPr>
          <p:nvPr>
            <p:ph type="body" idx="20"/>
          </p:nvPr>
        </p:nvSpPr>
        <p:spPr>
          <a:xfrm>
            <a:off x="10187004" y="4184865"/>
            <a:ext cx="15726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p21"/>
          <p:cNvSpPr txBox="1">
            <a:spLocks noGrp="1"/>
          </p:cNvSpPr>
          <p:nvPr>
            <p:ph type="body" idx="21"/>
          </p:nvPr>
        </p:nvSpPr>
        <p:spPr>
          <a:xfrm>
            <a:off x="10187004" y="4885027"/>
            <a:ext cx="157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8" name="Google Shape;578;p21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1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21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81" name="Google Shape;581;p21"/>
          <p:cNvSpPr txBox="1">
            <a:spLocks noGrp="1"/>
          </p:cNvSpPr>
          <p:nvPr>
            <p:ph type="body" idx="22"/>
          </p:nvPr>
        </p:nvSpPr>
        <p:spPr>
          <a:xfrm>
            <a:off x="431799" y="1008000"/>
            <a:ext cx="11329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2" name="Google Shape;58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5241" y="6359430"/>
            <a:ext cx="881183" cy="33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 com imagem">
  <p:cSld name="Slide de título com imagem">
    <p:bg>
      <p:bgPr>
        <a:gradFill>
          <a:gsLst>
            <a:gs pos="0">
              <a:srgbClr val="323F4F"/>
            </a:gs>
            <a:gs pos="76000">
              <a:schemeClr val="accent1"/>
            </a:gs>
            <a:gs pos="100000">
              <a:schemeClr val="accen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"/>
          <p:cNvSpPr/>
          <p:nvPr/>
        </p:nvSpPr>
        <p:spPr>
          <a:xfrm rot="10800000">
            <a:off x="244945" y="56845"/>
            <a:ext cx="6837218" cy="6747024"/>
          </a:xfrm>
          <a:custGeom>
            <a:avLst/>
            <a:gdLst/>
            <a:ahLst/>
            <a:cxnLst/>
            <a:rect l="l" t="t" r="r" b="b"/>
            <a:pathLst>
              <a:path w="2647519" h="2612594" extrusionOk="0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rgbClr val="F1F6FA"/>
              </a:gs>
              <a:gs pos="100000">
                <a:srgbClr val="2C567A">
                  <a:alpha val="7098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"/>
          <p:cNvSpPr txBox="1">
            <a:spLocks noGrp="1"/>
          </p:cNvSpPr>
          <p:nvPr>
            <p:ph type="ctrTitle"/>
          </p:nvPr>
        </p:nvSpPr>
        <p:spPr>
          <a:xfrm>
            <a:off x="7171062" y="3133725"/>
            <a:ext cx="40992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  <a:defRPr sz="44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"/>
          <p:cNvSpPr txBox="1">
            <a:spLocks noGrp="1"/>
          </p:cNvSpPr>
          <p:nvPr>
            <p:ph type="subTitle" idx="1"/>
          </p:nvPr>
        </p:nvSpPr>
        <p:spPr>
          <a:xfrm>
            <a:off x="7171062" y="5428423"/>
            <a:ext cx="40992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cap="none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9" name="Google Shape;299;p3"/>
          <p:cNvSpPr>
            <a:spLocks noGrp="1"/>
          </p:cNvSpPr>
          <p:nvPr>
            <p:ph type="pic" idx="2"/>
          </p:nvPr>
        </p:nvSpPr>
        <p:spPr>
          <a:xfrm>
            <a:off x="1142512" y="842713"/>
            <a:ext cx="5039400" cy="51726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_2 com imagem">
  <p:cSld name="Cabeçalho da seção_2 com imagem">
    <p:bg>
      <p:bgPr>
        <a:gradFill>
          <a:gsLst>
            <a:gs pos="0">
              <a:srgbClr val="323F4F"/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2"/>
          <p:cNvSpPr/>
          <p:nvPr/>
        </p:nvSpPr>
        <p:spPr>
          <a:xfrm rot="904748">
            <a:off x="5045802" y="-516431"/>
            <a:ext cx="7772580" cy="7714128"/>
          </a:xfrm>
          <a:custGeom>
            <a:avLst/>
            <a:gdLst/>
            <a:ahLst/>
            <a:cxnLst/>
            <a:rect l="l" t="t" r="r" b="b"/>
            <a:pathLst>
              <a:path w="7777150" h="7718664" extrusionOk="0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2C567A">
                  <a:alpha val="28627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2"/>
          <p:cNvSpPr/>
          <p:nvPr/>
        </p:nvSpPr>
        <p:spPr>
          <a:xfrm rot="10800000">
            <a:off x="6162275" y="283243"/>
            <a:ext cx="6029725" cy="5950183"/>
          </a:xfrm>
          <a:custGeom>
            <a:avLst/>
            <a:gdLst/>
            <a:ahLst/>
            <a:cxnLst/>
            <a:rect l="l" t="t" r="r" b="b"/>
            <a:pathLst>
              <a:path w="2647519" h="2612594" extrusionOk="0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rgbClr val="323F4F"/>
              </a:gs>
              <a:gs pos="100000">
                <a:srgbClr val="323F4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2"/>
          <p:cNvSpPr txBox="1">
            <a:spLocks noGrp="1"/>
          </p:cNvSpPr>
          <p:nvPr>
            <p:ph type="title"/>
          </p:nvPr>
        </p:nvSpPr>
        <p:spPr>
          <a:xfrm>
            <a:off x="6842710" y="1641059"/>
            <a:ext cx="47937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1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22"/>
          <p:cNvSpPr txBox="1">
            <a:spLocks noGrp="1"/>
          </p:cNvSpPr>
          <p:nvPr>
            <p:ph type="ftr" idx="11"/>
          </p:nvPr>
        </p:nvSpPr>
        <p:spPr>
          <a:xfrm>
            <a:off x="504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22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89" name="Google Shape;589;p22"/>
          <p:cNvSpPr txBox="1">
            <a:spLocks noGrp="1"/>
          </p:cNvSpPr>
          <p:nvPr>
            <p:ph type="subTitle" idx="1"/>
          </p:nvPr>
        </p:nvSpPr>
        <p:spPr>
          <a:xfrm>
            <a:off x="6842709" y="3884812"/>
            <a:ext cx="43041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0" name="Google Shape;590;p22"/>
          <p:cNvSpPr txBox="1">
            <a:spLocks noGrp="1"/>
          </p:cNvSpPr>
          <p:nvPr>
            <p:ph type="body" idx="2"/>
          </p:nvPr>
        </p:nvSpPr>
        <p:spPr>
          <a:xfrm>
            <a:off x="6842709" y="4290982"/>
            <a:ext cx="4304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" name="Google Shape;591;p22"/>
          <p:cNvSpPr txBox="1">
            <a:spLocks noGrp="1"/>
          </p:cNvSpPr>
          <p:nvPr>
            <p:ph type="body" idx="3"/>
          </p:nvPr>
        </p:nvSpPr>
        <p:spPr>
          <a:xfrm>
            <a:off x="6842709" y="4677345"/>
            <a:ext cx="43041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p22"/>
          <p:cNvSpPr txBox="1">
            <a:spLocks noGrp="1"/>
          </p:cNvSpPr>
          <p:nvPr>
            <p:ph type="body" idx="4"/>
          </p:nvPr>
        </p:nvSpPr>
        <p:spPr>
          <a:xfrm>
            <a:off x="6842852" y="5063709"/>
            <a:ext cx="43056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93" name="Google Shape;5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5242" y="6359429"/>
            <a:ext cx="881186" cy="33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>
  <p:cSld name="Dois conteúdos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3"/>
          <p:cNvSpPr txBox="1">
            <a:spLocks noGrp="1"/>
          </p:cNvSpPr>
          <p:nvPr>
            <p:ph type="body" idx="1"/>
          </p:nvPr>
        </p:nvSpPr>
        <p:spPr>
          <a:xfrm>
            <a:off x="432000" y="1152000"/>
            <a:ext cx="5508000" cy="5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6" name="Google Shape;596;p23"/>
          <p:cNvSpPr txBox="1">
            <a:spLocks noGrp="1"/>
          </p:cNvSpPr>
          <p:nvPr>
            <p:ph type="body" idx="2"/>
          </p:nvPr>
        </p:nvSpPr>
        <p:spPr>
          <a:xfrm>
            <a:off x="6253200" y="1152525"/>
            <a:ext cx="5508000" cy="5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7" name="Google Shape;597;p23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3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3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4"/>
          <p:cNvSpPr txBox="1"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9153C"/>
              </a:buClr>
              <a:buSzPts val="2400"/>
              <a:buNone/>
              <a:defRPr sz="2400" b="1">
                <a:solidFill>
                  <a:srgbClr val="09153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2" name="Google Shape;602;p24"/>
          <p:cNvSpPr txBox="1">
            <a:spLocks noGrp="1"/>
          </p:cNvSpPr>
          <p:nvPr>
            <p:ph type="body" idx="2"/>
          </p:nvPr>
        </p:nvSpPr>
        <p:spPr>
          <a:xfrm>
            <a:off x="432000" y="1584000"/>
            <a:ext cx="5508000" cy="4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24"/>
          <p:cNvSpPr txBox="1">
            <a:spLocks noGrp="1"/>
          </p:cNvSpPr>
          <p:nvPr>
            <p:ph type="body" idx="3"/>
          </p:nvPr>
        </p:nvSpPr>
        <p:spPr>
          <a:xfrm>
            <a:off x="6253200" y="1584325"/>
            <a:ext cx="5508000" cy="4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4" name="Google Shape;604;p24"/>
          <p:cNvSpPr txBox="1">
            <a:spLocks noGrp="1"/>
          </p:cNvSpPr>
          <p:nvPr>
            <p:ph type="body" idx="4"/>
          </p:nvPr>
        </p:nvSpPr>
        <p:spPr>
          <a:xfrm>
            <a:off x="6253200" y="1152525"/>
            <a:ext cx="5508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9153C"/>
              </a:buClr>
              <a:buSzPts val="2400"/>
              <a:buNone/>
              <a:defRPr sz="2400" b="1">
                <a:solidFill>
                  <a:srgbClr val="09153C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p24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24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4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>
  <p:cSld name="Somente Título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5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25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5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6"/>
          <p:cNvSpPr/>
          <p:nvPr/>
        </p:nvSpPr>
        <p:spPr>
          <a:xfrm rot="10800000">
            <a:off x="2289031" y="4124464"/>
            <a:ext cx="6004835" cy="2733536"/>
          </a:xfrm>
          <a:custGeom>
            <a:avLst/>
            <a:gdLst/>
            <a:ahLst/>
            <a:cxnLst/>
            <a:rect l="l" t="t" r="r" b="b"/>
            <a:pathLst>
              <a:path w="6004835" h="2733536" extrusionOk="0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>
            <a:gsLst>
              <a:gs pos="0">
                <a:srgbClr val="F1F6FA"/>
              </a:gs>
              <a:gs pos="100000">
                <a:srgbClr val="2C567A">
                  <a:alpha val="7098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26"/>
          <p:cNvSpPr/>
          <p:nvPr/>
        </p:nvSpPr>
        <p:spPr>
          <a:xfrm rot="-904748" flipH="1">
            <a:off x="-632674" y="-516430"/>
            <a:ext cx="7772580" cy="7714128"/>
          </a:xfrm>
          <a:custGeom>
            <a:avLst/>
            <a:gdLst/>
            <a:ahLst/>
            <a:cxnLst/>
            <a:rect l="l" t="t" r="r" b="b"/>
            <a:pathLst>
              <a:path w="7777150" h="7718664" extrusionOk="0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lt1">
              <a:alpha val="4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6" descr="Espaço Reservado para Imagem"/>
          <p:cNvSpPr>
            <a:spLocks noGrp="1"/>
          </p:cNvSpPr>
          <p:nvPr>
            <p:ph type="pic" idx="2"/>
          </p:nvPr>
        </p:nvSpPr>
        <p:spPr>
          <a:xfrm>
            <a:off x="5181291" y="359999"/>
            <a:ext cx="6579600" cy="576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6" name="Google Shape;616;p26"/>
          <p:cNvSpPr txBox="1">
            <a:spLocks noGrp="1"/>
          </p:cNvSpPr>
          <p:nvPr>
            <p:ph type="title"/>
          </p:nvPr>
        </p:nvSpPr>
        <p:spPr>
          <a:xfrm>
            <a:off x="360000" y="359998"/>
            <a:ext cx="4186800" cy="3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orbe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6"/>
          <p:cNvSpPr txBox="1">
            <a:spLocks noGrp="1"/>
          </p:cNvSpPr>
          <p:nvPr>
            <p:ph type="body" idx="1"/>
          </p:nvPr>
        </p:nvSpPr>
        <p:spPr>
          <a:xfrm>
            <a:off x="359999" y="3960000"/>
            <a:ext cx="4186800" cy="21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8" name="Google Shape;618;p26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6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údo com Le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71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>
  <p:cSld name="Slide de Título">
    <p:bg>
      <p:bgPr>
        <a:gradFill>
          <a:gsLst>
            <a:gs pos="0">
              <a:srgbClr val="323F4F"/>
            </a:gs>
            <a:gs pos="76000">
              <a:schemeClr val="accent1"/>
            </a:gs>
            <a:gs pos="100000">
              <a:schemeClr val="accen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 rot="904748">
            <a:off x="5036953" y="-516430"/>
            <a:ext cx="7772580" cy="7714128"/>
          </a:xfrm>
          <a:custGeom>
            <a:avLst/>
            <a:gdLst/>
            <a:ahLst/>
            <a:cxnLst/>
            <a:rect l="l" t="t" r="r" b="b"/>
            <a:pathLst>
              <a:path w="7777150" h="7718664" extrusionOk="0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>
            <a:gsLst>
              <a:gs pos="0">
                <a:srgbClr val="2C567A">
                  <a:alpha val="80784"/>
                </a:srgbClr>
              </a:gs>
              <a:gs pos="47000">
                <a:srgbClr val="2C567A">
                  <a:alpha val="80784"/>
                </a:srgbClr>
              </a:gs>
              <a:gs pos="100000">
                <a:srgbClr val="F2F2F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"/>
          <p:cNvSpPr txBox="1">
            <a:spLocks noGrp="1"/>
          </p:cNvSpPr>
          <p:nvPr>
            <p:ph type="ctrTitle"/>
          </p:nvPr>
        </p:nvSpPr>
        <p:spPr>
          <a:xfrm>
            <a:off x="7171062" y="3133725"/>
            <a:ext cx="40992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  <a:defRPr sz="44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"/>
          <p:cNvSpPr txBox="1">
            <a:spLocks noGrp="1"/>
          </p:cNvSpPr>
          <p:nvPr>
            <p:ph type="subTitle" idx="1"/>
          </p:nvPr>
        </p:nvSpPr>
        <p:spPr>
          <a:xfrm>
            <a:off x="7171062" y="5428423"/>
            <a:ext cx="40992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cap="none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e seção com imagem">
  <p:cSld name="Cabeçalho de seção com imagem">
    <p:bg>
      <p:bgPr>
        <a:gradFill>
          <a:gsLst>
            <a:gs pos="0">
              <a:srgbClr val="323F4F"/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"/>
          <p:cNvSpPr/>
          <p:nvPr/>
        </p:nvSpPr>
        <p:spPr>
          <a:xfrm rot="904748">
            <a:off x="5036953" y="-516430"/>
            <a:ext cx="7772580" cy="7714128"/>
          </a:xfrm>
          <a:custGeom>
            <a:avLst/>
            <a:gdLst/>
            <a:ahLst/>
            <a:cxnLst/>
            <a:rect l="l" t="t" r="r" b="b"/>
            <a:pathLst>
              <a:path w="7777150" h="7718664" extrusionOk="0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>
            <a:gsLst>
              <a:gs pos="0">
                <a:srgbClr val="D5DBE5"/>
              </a:gs>
              <a:gs pos="4000">
                <a:srgbClr val="D5DBE5"/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"/>
          <p:cNvSpPr txBox="1">
            <a:spLocks noGrp="1"/>
          </p:cNvSpPr>
          <p:nvPr>
            <p:ph type="title"/>
          </p:nvPr>
        </p:nvSpPr>
        <p:spPr>
          <a:xfrm>
            <a:off x="504000" y="2781300"/>
            <a:ext cx="47937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  <a:defRPr sz="4400" b="1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"/>
          <p:cNvSpPr txBox="1">
            <a:spLocks noGrp="1"/>
          </p:cNvSpPr>
          <p:nvPr>
            <p:ph type="body" idx="1"/>
          </p:nvPr>
        </p:nvSpPr>
        <p:spPr>
          <a:xfrm>
            <a:off x="504000" y="5076000"/>
            <a:ext cx="47937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5"/>
          <p:cNvSpPr txBox="1">
            <a:spLocks noGrp="1"/>
          </p:cNvSpPr>
          <p:nvPr>
            <p:ph type="ftr" idx="11"/>
          </p:nvPr>
        </p:nvSpPr>
        <p:spPr>
          <a:xfrm>
            <a:off x="504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10" name="Google Shape;310;p5"/>
          <p:cNvSpPr/>
          <p:nvPr/>
        </p:nvSpPr>
        <p:spPr>
          <a:xfrm rot="10800000">
            <a:off x="6350669" y="586129"/>
            <a:ext cx="5652453" cy="5577888"/>
          </a:xfrm>
          <a:custGeom>
            <a:avLst/>
            <a:gdLst/>
            <a:ahLst/>
            <a:cxnLst/>
            <a:rect l="l" t="t" r="r" b="b"/>
            <a:pathLst>
              <a:path w="2647519" h="2612594" extrusionOk="0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rgbClr val="F1F6FA"/>
              </a:gs>
              <a:gs pos="100000">
                <a:srgbClr val="2C567A">
                  <a:alpha val="95686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"/>
          <p:cNvSpPr>
            <a:spLocks noGrp="1"/>
          </p:cNvSpPr>
          <p:nvPr>
            <p:ph type="pic" idx="2"/>
          </p:nvPr>
        </p:nvSpPr>
        <p:spPr>
          <a:xfrm>
            <a:off x="7031223" y="1172675"/>
            <a:ext cx="4290900" cy="44043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ção grande">
  <p:cSld name="Introdução grande">
    <p:bg>
      <p:bgPr>
        <a:solidFill>
          <a:srgbClr val="F2F2F2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"/>
          <p:cNvSpPr/>
          <p:nvPr/>
        </p:nvSpPr>
        <p:spPr>
          <a:xfrm>
            <a:off x="6133652" y="0"/>
            <a:ext cx="6058348" cy="6858000"/>
          </a:xfrm>
          <a:custGeom>
            <a:avLst/>
            <a:gdLst/>
            <a:ahLst/>
            <a:cxnLst/>
            <a:rect l="l" t="t" r="r" b="b"/>
            <a:pathLst>
              <a:path w="6058348" h="6858000" extrusionOk="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>
            <a:gsLst>
              <a:gs pos="0">
                <a:srgbClr val="323F4F"/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6"/>
          <p:cNvSpPr txBox="1">
            <a:spLocks noGrp="1"/>
          </p:cNvSpPr>
          <p:nvPr>
            <p:ph type="body" idx="1"/>
          </p:nvPr>
        </p:nvSpPr>
        <p:spPr>
          <a:xfrm>
            <a:off x="432001" y="3674372"/>
            <a:ext cx="4444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6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6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17" name="Google Shape;317;p6"/>
          <p:cNvSpPr>
            <a:spLocks noGrp="1"/>
          </p:cNvSpPr>
          <p:nvPr>
            <p:ph type="pic" idx="2"/>
          </p:nvPr>
        </p:nvSpPr>
        <p:spPr>
          <a:xfrm>
            <a:off x="4564609" y="196033"/>
            <a:ext cx="3475200" cy="3555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1512000" rIns="0" bIns="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6"/>
          <p:cNvSpPr txBox="1">
            <a:spLocks noGrp="1"/>
          </p:cNvSpPr>
          <p:nvPr>
            <p:ph type="ctrTitle"/>
          </p:nvPr>
        </p:nvSpPr>
        <p:spPr>
          <a:xfrm>
            <a:off x="7859469" y="2774487"/>
            <a:ext cx="3863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subTitle" idx="3"/>
          </p:nvPr>
        </p:nvSpPr>
        <p:spPr>
          <a:xfrm>
            <a:off x="7859469" y="3708115"/>
            <a:ext cx="3863100" cy="14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20" name="Google Shape;32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5242" y="6359429"/>
            <a:ext cx="881186" cy="33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cadores como ícones 5X">
  <p:cSld name="Marcadores como ícones 5X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"/>
          <p:cNvSpPr/>
          <p:nvPr/>
        </p:nvSpPr>
        <p:spPr>
          <a:xfrm rot="10800000">
            <a:off x="0" y="-1"/>
            <a:ext cx="8262739" cy="6858000"/>
          </a:xfrm>
          <a:custGeom>
            <a:avLst/>
            <a:gdLst/>
            <a:ahLst/>
            <a:cxnLst/>
            <a:rect l="l" t="t" r="r" b="b"/>
            <a:pathLst>
              <a:path w="8262739" h="6858000" extrusionOk="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>
            <a:gsLst>
              <a:gs pos="0">
                <a:srgbClr val="F1F6FA"/>
              </a:gs>
              <a:gs pos="100000">
                <a:srgbClr val="2C567A">
                  <a:alpha val="7098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 rot="904748">
            <a:off x="-736986" y="27836"/>
            <a:ext cx="7303738" cy="7479938"/>
          </a:xfrm>
          <a:custGeom>
            <a:avLst/>
            <a:gdLst/>
            <a:ahLst/>
            <a:cxnLst/>
            <a:rect l="l" t="t" r="r" b="b"/>
            <a:pathLst>
              <a:path w="7308033" h="7484336" extrusionOk="0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lt1">
              <a:alpha val="4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1204282" y="2415051"/>
            <a:ext cx="1257572" cy="1240982"/>
          </a:xfrm>
          <a:custGeom>
            <a:avLst/>
            <a:gdLst/>
            <a:ahLst/>
            <a:cxnLst/>
            <a:rect l="l" t="t" r="r" b="b"/>
            <a:pathLst>
              <a:path w="2647519" h="2612594" extrusionOk="0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3335141" y="2407561"/>
            <a:ext cx="1258940" cy="1257300"/>
          </a:xfrm>
          <a:custGeom>
            <a:avLst/>
            <a:gdLst/>
            <a:ahLst/>
            <a:cxnLst/>
            <a:rect l="l" t="t" r="r" b="b"/>
            <a:pathLst>
              <a:path w="2517880" h="2514600" extrusionOk="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/>
          <p:nvPr/>
        </p:nvSpPr>
        <p:spPr>
          <a:xfrm>
            <a:off x="5466000" y="2396622"/>
            <a:ext cx="1257088" cy="1277277"/>
          </a:xfrm>
          <a:custGeom>
            <a:avLst/>
            <a:gdLst/>
            <a:ahLst/>
            <a:cxnLst/>
            <a:rect l="l" t="t" r="r" b="b"/>
            <a:pathLst>
              <a:path w="2539572" h="2580358" extrusionOk="0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7"/>
          <p:cNvSpPr/>
          <p:nvPr/>
        </p:nvSpPr>
        <p:spPr>
          <a:xfrm>
            <a:off x="7596859" y="2405818"/>
            <a:ext cx="1258757" cy="1260600"/>
          </a:xfrm>
          <a:custGeom>
            <a:avLst/>
            <a:gdLst/>
            <a:ahLst/>
            <a:cxnLst/>
            <a:rect l="l" t="t" r="r" b="b"/>
            <a:pathLst>
              <a:path w="2480310" h="2483940" extrusionOk="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9727717" y="2392224"/>
            <a:ext cx="1263181" cy="1292287"/>
          </a:xfrm>
          <a:custGeom>
            <a:avLst/>
            <a:gdLst/>
            <a:ahLst/>
            <a:cxnLst/>
            <a:rect l="l" t="t" r="r" b="b"/>
            <a:pathLst>
              <a:path w="2731203" h="2794134" extrusionOk="0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"/>
          <p:cNvSpPr txBox="1">
            <a:spLocks noGrp="1"/>
          </p:cNvSpPr>
          <p:nvPr>
            <p:ph type="body" idx="1"/>
          </p:nvPr>
        </p:nvSpPr>
        <p:spPr>
          <a:xfrm>
            <a:off x="431799" y="1008000"/>
            <a:ext cx="11329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7"/>
          <p:cNvSpPr>
            <a:spLocks noGrp="1"/>
          </p:cNvSpPr>
          <p:nvPr>
            <p:ph type="pic" idx="2"/>
          </p:nvPr>
        </p:nvSpPr>
        <p:spPr>
          <a:xfrm>
            <a:off x="1494358" y="2719813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1" name="Google Shape;331;p7"/>
          <p:cNvSpPr txBox="1">
            <a:spLocks noGrp="1"/>
          </p:cNvSpPr>
          <p:nvPr>
            <p:ph type="body" idx="3"/>
          </p:nvPr>
        </p:nvSpPr>
        <p:spPr>
          <a:xfrm>
            <a:off x="995254" y="3950115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7"/>
          <p:cNvSpPr txBox="1">
            <a:spLocks noGrp="1"/>
          </p:cNvSpPr>
          <p:nvPr>
            <p:ph type="body" idx="4"/>
          </p:nvPr>
        </p:nvSpPr>
        <p:spPr>
          <a:xfrm>
            <a:off x="995254" y="445067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7"/>
          <p:cNvSpPr>
            <a:spLocks noGrp="1"/>
          </p:cNvSpPr>
          <p:nvPr>
            <p:ph type="pic" idx="5"/>
          </p:nvPr>
        </p:nvSpPr>
        <p:spPr>
          <a:xfrm>
            <a:off x="3625217" y="2719813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4" name="Google Shape;334;p7"/>
          <p:cNvSpPr txBox="1">
            <a:spLocks noGrp="1"/>
          </p:cNvSpPr>
          <p:nvPr>
            <p:ph type="body" idx="6"/>
          </p:nvPr>
        </p:nvSpPr>
        <p:spPr>
          <a:xfrm>
            <a:off x="3126113" y="3950115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7"/>
          <p:cNvSpPr txBox="1">
            <a:spLocks noGrp="1"/>
          </p:cNvSpPr>
          <p:nvPr>
            <p:ph type="body" idx="7"/>
          </p:nvPr>
        </p:nvSpPr>
        <p:spPr>
          <a:xfrm>
            <a:off x="3126113" y="445067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7"/>
          <p:cNvSpPr>
            <a:spLocks noGrp="1"/>
          </p:cNvSpPr>
          <p:nvPr>
            <p:ph type="pic" idx="8"/>
          </p:nvPr>
        </p:nvSpPr>
        <p:spPr>
          <a:xfrm>
            <a:off x="5756076" y="2719813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7" name="Google Shape;337;p7"/>
          <p:cNvSpPr txBox="1">
            <a:spLocks noGrp="1"/>
          </p:cNvSpPr>
          <p:nvPr>
            <p:ph type="body" idx="9"/>
          </p:nvPr>
        </p:nvSpPr>
        <p:spPr>
          <a:xfrm>
            <a:off x="5256972" y="3950115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7"/>
          <p:cNvSpPr txBox="1">
            <a:spLocks noGrp="1"/>
          </p:cNvSpPr>
          <p:nvPr>
            <p:ph type="body" idx="13"/>
          </p:nvPr>
        </p:nvSpPr>
        <p:spPr>
          <a:xfrm>
            <a:off x="5256972" y="445067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7"/>
          <p:cNvSpPr>
            <a:spLocks noGrp="1"/>
          </p:cNvSpPr>
          <p:nvPr>
            <p:ph type="pic" idx="14"/>
          </p:nvPr>
        </p:nvSpPr>
        <p:spPr>
          <a:xfrm>
            <a:off x="7886935" y="2719813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body" idx="15"/>
          </p:nvPr>
        </p:nvSpPr>
        <p:spPr>
          <a:xfrm>
            <a:off x="7387831" y="3950115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7"/>
          <p:cNvSpPr txBox="1">
            <a:spLocks noGrp="1"/>
          </p:cNvSpPr>
          <p:nvPr>
            <p:ph type="body" idx="16"/>
          </p:nvPr>
        </p:nvSpPr>
        <p:spPr>
          <a:xfrm>
            <a:off x="7387831" y="445067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>
            <a:spLocks noGrp="1"/>
          </p:cNvSpPr>
          <p:nvPr>
            <p:ph type="pic" idx="17"/>
          </p:nvPr>
        </p:nvSpPr>
        <p:spPr>
          <a:xfrm>
            <a:off x="10017793" y="2719813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18"/>
          </p:nvPr>
        </p:nvSpPr>
        <p:spPr>
          <a:xfrm>
            <a:off x="9518689" y="3950115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body" idx="19"/>
          </p:nvPr>
        </p:nvSpPr>
        <p:spPr>
          <a:xfrm>
            <a:off x="9518689" y="445067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7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7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47" name="Google Shape;347;p7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cadores como ícones 3X, opção 2">
  <p:cSld name="Marcadores como ícones 3X, opção 2">
    <p:bg>
      <p:bgPr>
        <a:solidFill>
          <a:srgbClr val="F2F2F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"/>
          <p:cNvSpPr/>
          <p:nvPr/>
        </p:nvSpPr>
        <p:spPr>
          <a:xfrm>
            <a:off x="6133652" y="0"/>
            <a:ext cx="6058348" cy="6858000"/>
          </a:xfrm>
          <a:custGeom>
            <a:avLst/>
            <a:gdLst/>
            <a:ahLst/>
            <a:cxnLst/>
            <a:rect l="l" t="t" r="r" b="b"/>
            <a:pathLst>
              <a:path w="6058348" h="6858000" extrusionOk="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>
            <a:gsLst>
              <a:gs pos="0">
                <a:srgbClr val="323F4F"/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"/>
          <p:cNvSpPr txBox="1">
            <a:spLocks noGrp="1"/>
          </p:cNvSpPr>
          <p:nvPr>
            <p:ph type="body" idx="1"/>
          </p:nvPr>
        </p:nvSpPr>
        <p:spPr>
          <a:xfrm>
            <a:off x="4693518" y="4756649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p8"/>
          <p:cNvSpPr/>
          <p:nvPr/>
        </p:nvSpPr>
        <p:spPr>
          <a:xfrm>
            <a:off x="469310" y="2429248"/>
            <a:ext cx="1542180" cy="1521836"/>
          </a:xfrm>
          <a:custGeom>
            <a:avLst/>
            <a:gdLst/>
            <a:ahLst/>
            <a:cxnLst/>
            <a:rect l="l" t="t" r="r" b="b"/>
            <a:pathLst>
              <a:path w="2647519" h="2612594" extrusionOk="0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"/>
          <p:cNvSpPr/>
          <p:nvPr/>
        </p:nvSpPr>
        <p:spPr>
          <a:xfrm>
            <a:off x="2356714" y="2176927"/>
            <a:ext cx="2033188" cy="2030540"/>
          </a:xfrm>
          <a:custGeom>
            <a:avLst/>
            <a:gdLst/>
            <a:ahLst/>
            <a:cxnLst/>
            <a:rect l="l" t="t" r="r" b="b"/>
            <a:pathLst>
              <a:path w="2517880" h="2514600" extrusionOk="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"/>
          <p:cNvSpPr/>
          <p:nvPr/>
        </p:nvSpPr>
        <p:spPr>
          <a:xfrm>
            <a:off x="4753268" y="2429248"/>
            <a:ext cx="1498347" cy="1522411"/>
          </a:xfrm>
          <a:custGeom>
            <a:avLst/>
            <a:gdLst/>
            <a:ahLst/>
            <a:cxnLst/>
            <a:rect l="l" t="t" r="r" b="b"/>
            <a:pathLst>
              <a:path w="2539572" h="2580358" extrusionOk="0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"/>
          <p:cNvSpPr>
            <a:spLocks noGrp="1"/>
          </p:cNvSpPr>
          <p:nvPr>
            <p:ph type="pic" idx="2"/>
          </p:nvPr>
        </p:nvSpPr>
        <p:spPr>
          <a:xfrm>
            <a:off x="931393" y="2880652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8"/>
          <p:cNvSpPr txBox="1">
            <a:spLocks noGrp="1"/>
          </p:cNvSpPr>
          <p:nvPr>
            <p:ph type="body" idx="3"/>
          </p:nvPr>
        </p:nvSpPr>
        <p:spPr>
          <a:xfrm>
            <a:off x="431800" y="4256094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8"/>
          <p:cNvSpPr txBox="1">
            <a:spLocks noGrp="1"/>
          </p:cNvSpPr>
          <p:nvPr>
            <p:ph type="body" idx="4"/>
          </p:nvPr>
        </p:nvSpPr>
        <p:spPr>
          <a:xfrm>
            <a:off x="431800" y="4756649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8"/>
          <p:cNvSpPr>
            <a:spLocks noGrp="1"/>
          </p:cNvSpPr>
          <p:nvPr>
            <p:ph type="pic" idx="5"/>
          </p:nvPr>
        </p:nvSpPr>
        <p:spPr>
          <a:xfrm>
            <a:off x="3062252" y="2880652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8" name="Google Shape;358;p8"/>
          <p:cNvSpPr txBox="1">
            <a:spLocks noGrp="1"/>
          </p:cNvSpPr>
          <p:nvPr>
            <p:ph type="body" idx="6"/>
          </p:nvPr>
        </p:nvSpPr>
        <p:spPr>
          <a:xfrm>
            <a:off x="2562659" y="4256094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8"/>
          <p:cNvSpPr txBox="1">
            <a:spLocks noGrp="1"/>
          </p:cNvSpPr>
          <p:nvPr>
            <p:ph type="body" idx="7"/>
          </p:nvPr>
        </p:nvSpPr>
        <p:spPr>
          <a:xfrm>
            <a:off x="2562659" y="4756649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8"/>
          <p:cNvSpPr>
            <a:spLocks noGrp="1"/>
          </p:cNvSpPr>
          <p:nvPr>
            <p:ph type="pic" idx="8"/>
          </p:nvPr>
        </p:nvSpPr>
        <p:spPr>
          <a:xfrm>
            <a:off x="5193111" y="2880652"/>
            <a:ext cx="621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1" name="Google Shape;361;p8"/>
          <p:cNvSpPr txBox="1">
            <a:spLocks noGrp="1"/>
          </p:cNvSpPr>
          <p:nvPr>
            <p:ph type="body" idx="9"/>
          </p:nvPr>
        </p:nvSpPr>
        <p:spPr>
          <a:xfrm>
            <a:off x="4693518" y="4256094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8"/>
          <p:cNvSpPr txBox="1">
            <a:spLocks noGrp="1"/>
          </p:cNvSpPr>
          <p:nvPr>
            <p:ph type="ctrTitle"/>
          </p:nvPr>
        </p:nvSpPr>
        <p:spPr>
          <a:xfrm>
            <a:off x="7859469" y="2774487"/>
            <a:ext cx="3863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8"/>
          <p:cNvSpPr txBox="1">
            <a:spLocks noGrp="1"/>
          </p:cNvSpPr>
          <p:nvPr>
            <p:ph type="subTitle" idx="13"/>
          </p:nvPr>
        </p:nvSpPr>
        <p:spPr>
          <a:xfrm>
            <a:off x="7859469" y="3708115"/>
            <a:ext cx="3863100" cy="14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4" name="Google Shape;364;p8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8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366" name="Google Shape;36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5242" y="6359429"/>
            <a:ext cx="881186" cy="33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0"/>
          <p:cNvSpPr txBox="1"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10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0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0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ha do tempo">
  <p:cSld name="Linha do tempo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11"/>
          <p:cNvCxnSpPr/>
          <p:nvPr/>
        </p:nvCxnSpPr>
        <p:spPr>
          <a:xfrm>
            <a:off x="431800" y="3866682"/>
            <a:ext cx="11329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2" name="Google Shape;382;p11"/>
          <p:cNvSpPr txBox="1">
            <a:spLocks noGrp="1"/>
          </p:cNvSpPr>
          <p:nvPr>
            <p:ph type="body" idx="1"/>
          </p:nvPr>
        </p:nvSpPr>
        <p:spPr>
          <a:xfrm>
            <a:off x="3039269" y="3973125"/>
            <a:ext cx="4155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11"/>
          <p:cNvSpPr txBox="1">
            <a:spLocks noGrp="1"/>
          </p:cNvSpPr>
          <p:nvPr>
            <p:ph type="body" idx="2"/>
          </p:nvPr>
        </p:nvSpPr>
        <p:spPr>
          <a:xfrm>
            <a:off x="431799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11"/>
          <p:cNvSpPr txBox="1">
            <a:spLocks noGrp="1"/>
          </p:cNvSpPr>
          <p:nvPr>
            <p:ph type="body" idx="3"/>
          </p:nvPr>
        </p:nvSpPr>
        <p:spPr>
          <a:xfrm>
            <a:off x="953293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11"/>
          <p:cNvSpPr txBox="1">
            <a:spLocks noGrp="1"/>
          </p:cNvSpPr>
          <p:nvPr>
            <p:ph type="body" idx="4"/>
          </p:nvPr>
        </p:nvSpPr>
        <p:spPr>
          <a:xfrm>
            <a:off x="1474787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11"/>
          <p:cNvSpPr txBox="1">
            <a:spLocks noGrp="1"/>
          </p:cNvSpPr>
          <p:nvPr>
            <p:ph type="body" idx="5"/>
          </p:nvPr>
        </p:nvSpPr>
        <p:spPr>
          <a:xfrm>
            <a:off x="1996281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11"/>
          <p:cNvSpPr txBox="1">
            <a:spLocks noGrp="1"/>
          </p:cNvSpPr>
          <p:nvPr>
            <p:ph type="body" idx="6"/>
          </p:nvPr>
        </p:nvSpPr>
        <p:spPr>
          <a:xfrm>
            <a:off x="8775703" y="3973125"/>
            <a:ext cx="4155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11"/>
          <p:cNvSpPr txBox="1">
            <a:spLocks noGrp="1"/>
          </p:cNvSpPr>
          <p:nvPr>
            <p:ph type="body" idx="7"/>
          </p:nvPr>
        </p:nvSpPr>
        <p:spPr>
          <a:xfrm>
            <a:off x="2517775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11"/>
          <p:cNvSpPr txBox="1">
            <a:spLocks noGrp="1"/>
          </p:cNvSpPr>
          <p:nvPr>
            <p:ph type="body" idx="8"/>
          </p:nvPr>
        </p:nvSpPr>
        <p:spPr>
          <a:xfrm>
            <a:off x="3039269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11"/>
          <p:cNvSpPr txBox="1">
            <a:spLocks noGrp="1"/>
          </p:cNvSpPr>
          <p:nvPr>
            <p:ph type="body" idx="9"/>
          </p:nvPr>
        </p:nvSpPr>
        <p:spPr>
          <a:xfrm>
            <a:off x="3560763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11"/>
          <p:cNvSpPr txBox="1">
            <a:spLocks noGrp="1"/>
          </p:cNvSpPr>
          <p:nvPr>
            <p:ph type="body" idx="13"/>
          </p:nvPr>
        </p:nvSpPr>
        <p:spPr>
          <a:xfrm>
            <a:off x="5125245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11"/>
          <p:cNvSpPr txBox="1">
            <a:spLocks noGrp="1"/>
          </p:cNvSpPr>
          <p:nvPr>
            <p:ph type="body" idx="14"/>
          </p:nvPr>
        </p:nvSpPr>
        <p:spPr>
          <a:xfrm>
            <a:off x="4082257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11"/>
          <p:cNvSpPr txBox="1">
            <a:spLocks noGrp="1"/>
          </p:cNvSpPr>
          <p:nvPr>
            <p:ph type="body" idx="15"/>
          </p:nvPr>
        </p:nvSpPr>
        <p:spPr>
          <a:xfrm>
            <a:off x="4603751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p11"/>
          <p:cNvSpPr txBox="1">
            <a:spLocks noGrp="1"/>
          </p:cNvSpPr>
          <p:nvPr>
            <p:ph type="body" idx="16"/>
          </p:nvPr>
        </p:nvSpPr>
        <p:spPr>
          <a:xfrm>
            <a:off x="5646739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11"/>
          <p:cNvSpPr txBox="1">
            <a:spLocks noGrp="1"/>
          </p:cNvSpPr>
          <p:nvPr>
            <p:ph type="body" idx="17"/>
          </p:nvPr>
        </p:nvSpPr>
        <p:spPr>
          <a:xfrm>
            <a:off x="6168233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11"/>
          <p:cNvSpPr txBox="1">
            <a:spLocks noGrp="1"/>
          </p:cNvSpPr>
          <p:nvPr>
            <p:ph type="body" idx="18"/>
          </p:nvPr>
        </p:nvSpPr>
        <p:spPr>
          <a:xfrm>
            <a:off x="6689727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11"/>
          <p:cNvSpPr txBox="1">
            <a:spLocks noGrp="1"/>
          </p:cNvSpPr>
          <p:nvPr>
            <p:ph type="body" idx="19"/>
          </p:nvPr>
        </p:nvSpPr>
        <p:spPr>
          <a:xfrm>
            <a:off x="7211221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11"/>
          <p:cNvSpPr txBox="1">
            <a:spLocks noGrp="1"/>
          </p:cNvSpPr>
          <p:nvPr>
            <p:ph type="body" idx="20"/>
          </p:nvPr>
        </p:nvSpPr>
        <p:spPr>
          <a:xfrm>
            <a:off x="7732715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11"/>
          <p:cNvSpPr txBox="1">
            <a:spLocks noGrp="1"/>
          </p:cNvSpPr>
          <p:nvPr>
            <p:ph type="body" idx="21"/>
          </p:nvPr>
        </p:nvSpPr>
        <p:spPr>
          <a:xfrm>
            <a:off x="8254209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11"/>
          <p:cNvSpPr txBox="1">
            <a:spLocks noGrp="1"/>
          </p:cNvSpPr>
          <p:nvPr>
            <p:ph type="body" idx="22"/>
          </p:nvPr>
        </p:nvSpPr>
        <p:spPr>
          <a:xfrm>
            <a:off x="8775703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11"/>
          <p:cNvSpPr txBox="1">
            <a:spLocks noGrp="1"/>
          </p:cNvSpPr>
          <p:nvPr>
            <p:ph type="body" idx="23"/>
          </p:nvPr>
        </p:nvSpPr>
        <p:spPr>
          <a:xfrm>
            <a:off x="9297197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11"/>
          <p:cNvSpPr txBox="1">
            <a:spLocks noGrp="1"/>
          </p:cNvSpPr>
          <p:nvPr>
            <p:ph type="body" idx="24"/>
          </p:nvPr>
        </p:nvSpPr>
        <p:spPr>
          <a:xfrm>
            <a:off x="9818691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11"/>
          <p:cNvSpPr txBox="1">
            <a:spLocks noGrp="1"/>
          </p:cNvSpPr>
          <p:nvPr>
            <p:ph type="body" idx="25"/>
          </p:nvPr>
        </p:nvSpPr>
        <p:spPr>
          <a:xfrm>
            <a:off x="11383174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11"/>
          <p:cNvSpPr txBox="1">
            <a:spLocks noGrp="1"/>
          </p:cNvSpPr>
          <p:nvPr>
            <p:ph type="body" idx="26"/>
          </p:nvPr>
        </p:nvSpPr>
        <p:spPr>
          <a:xfrm>
            <a:off x="10340185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5" name="Google Shape;405;p11"/>
          <p:cNvSpPr txBox="1">
            <a:spLocks noGrp="1"/>
          </p:cNvSpPr>
          <p:nvPr>
            <p:ph type="body" idx="27"/>
          </p:nvPr>
        </p:nvSpPr>
        <p:spPr>
          <a:xfrm>
            <a:off x="10861679" y="3597398"/>
            <a:ext cx="3777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11"/>
          <p:cNvSpPr txBox="1">
            <a:spLocks noGrp="1"/>
          </p:cNvSpPr>
          <p:nvPr>
            <p:ph type="body" idx="28"/>
          </p:nvPr>
        </p:nvSpPr>
        <p:spPr>
          <a:xfrm>
            <a:off x="5199063" y="2190750"/>
            <a:ext cx="1794000" cy="56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11"/>
          <p:cNvSpPr txBox="1">
            <a:spLocks noGrp="1"/>
          </p:cNvSpPr>
          <p:nvPr>
            <p:ph type="body" idx="29"/>
          </p:nvPr>
        </p:nvSpPr>
        <p:spPr>
          <a:xfrm>
            <a:off x="5250792" y="2505005"/>
            <a:ext cx="16905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11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1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1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11" name="Google Shape;411;p11"/>
          <p:cNvSpPr txBox="1">
            <a:spLocks noGrp="1"/>
          </p:cNvSpPr>
          <p:nvPr>
            <p:ph type="body" idx="30"/>
          </p:nvPr>
        </p:nvSpPr>
        <p:spPr>
          <a:xfrm>
            <a:off x="431799" y="1008000"/>
            <a:ext cx="11329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orbel"/>
              <a:buNone/>
              <a:defRPr sz="3200" b="1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7" name="Google Shape;287;p1"/>
          <p:cNvSpPr txBox="1"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1"/>
          <p:cNvSpPr txBox="1">
            <a:spLocks noGrp="1"/>
          </p:cNvSpPr>
          <p:nvPr>
            <p:ph type="ftr" idx="11"/>
          </p:nvPr>
        </p:nvSpPr>
        <p:spPr>
          <a:xfrm>
            <a:off x="432000" y="6365893"/>
            <a:ext cx="4114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9" name="Google Shape;289;p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0755241" y="6359430"/>
            <a:ext cx="881183" cy="33998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4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jpeg"/><Relationship Id="rId5" Type="http://schemas.openxmlformats.org/officeDocument/2006/relationships/slide" Target="slide29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Relationship Id="rId6" Type="http://schemas.microsoft.com/office/2007/relationships/hdphoto" Target="../media/hdphoto5.wdp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5.jpeg"/><Relationship Id="rId7" Type="http://schemas.openxmlformats.org/officeDocument/2006/relationships/slide" Target="slide2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7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  <p:pic>
        <p:nvPicPr>
          <p:cNvPr id="4" name="Pitch">
            <a:hlinkClick r:id="" action="ppaction://media"/>
            <a:extLst>
              <a:ext uri="{FF2B5EF4-FFF2-40B4-BE49-F238E27FC236}">
                <a16:creationId xmlns:a16="http://schemas.microsoft.com/office/drawing/2014/main" id="{F54C3D6F-3931-45AE-9653-6D63989AD4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6"/>
          <p:cNvSpPr txBox="1">
            <a:spLocks noGrp="1"/>
          </p:cNvSpPr>
          <p:nvPr>
            <p:ph type="title"/>
          </p:nvPr>
        </p:nvSpPr>
        <p:spPr>
          <a:xfrm>
            <a:off x="504000" y="2781300"/>
            <a:ext cx="47937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</a:pPr>
            <a:r>
              <a:rPr lang="pt-BR"/>
              <a:t>DIVISOR DE SEÇÃO</a:t>
            </a:r>
            <a:endParaRPr/>
          </a:p>
        </p:txBody>
      </p:sp>
      <p:sp>
        <p:nvSpPr>
          <p:cNvPr id="708" name="Google Shape;708;p36"/>
          <p:cNvSpPr txBox="1">
            <a:spLocks noGrp="1"/>
          </p:cNvSpPr>
          <p:nvPr>
            <p:ph type="body" idx="1"/>
          </p:nvPr>
        </p:nvSpPr>
        <p:spPr>
          <a:xfrm>
            <a:off x="504000" y="5076000"/>
            <a:ext cx="47937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DESENVOLVIMENTO</a:t>
            </a:r>
            <a:endParaRPr/>
          </a:p>
        </p:txBody>
      </p:sp>
      <p:pic>
        <p:nvPicPr>
          <p:cNvPr id="9" name="Espaço Reservado para Imagem 4">
            <a:extLst>
              <a:ext uri="{FF2B5EF4-FFF2-40B4-BE49-F238E27FC236}">
                <a16:creationId xmlns:a16="http://schemas.microsoft.com/office/drawing/2014/main" id="{7E3DDA97-786D-4675-8EDB-3DE2F1C0DB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48667" y="1084267"/>
            <a:ext cx="5039333" cy="5039333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37" descr="Tendência para baix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1494358" y="2719813"/>
            <a:ext cx="621900" cy="6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37"/>
          <p:cNvSpPr txBox="1">
            <a:spLocks noGrp="1"/>
          </p:cNvSpPr>
          <p:nvPr>
            <p:ph type="body" idx="3"/>
          </p:nvPr>
        </p:nvSpPr>
        <p:spPr>
          <a:xfrm>
            <a:off x="727144" y="3903930"/>
            <a:ext cx="215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Queda da detecção de vazamentos </a:t>
            </a:r>
            <a:endParaRPr/>
          </a:p>
        </p:txBody>
      </p:sp>
      <p:sp>
        <p:nvSpPr>
          <p:cNvPr id="717" name="Google Shape;717;p37"/>
          <p:cNvSpPr txBox="1">
            <a:spLocks noGrp="1"/>
          </p:cNvSpPr>
          <p:nvPr>
            <p:ph type="body" idx="4"/>
          </p:nvPr>
        </p:nvSpPr>
        <p:spPr>
          <a:xfrm>
            <a:off x="902475" y="4561028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 dirty="0"/>
              <a:t>Impossibilita em partes a detecção de vazamentos</a:t>
            </a:r>
            <a:endParaRPr dirty="0"/>
          </a:p>
        </p:txBody>
      </p:sp>
      <p:pic>
        <p:nvPicPr>
          <p:cNvPr id="718" name="Google Shape;718;p37" descr="Moedas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625217" y="2719813"/>
            <a:ext cx="621900" cy="6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37"/>
          <p:cNvSpPr txBox="1">
            <a:spLocks noGrp="1"/>
          </p:cNvSpPr>
          <p:nvPr>
            <p:ph type="body" idx="6"/>
          </p:nvPr>
        </p:nvSpPr>
        <p:spPr>
          <a:xfrm>
            <a:off x="3126113" y="3950115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Financeiro</a:t>
            </a:r>
            <a:endParaRPr/>
          </a:p>
        </p:txBody>
      </p:sp>
      <p:sp>
        <p:nvSpPr>
          <p:cNvPr id="720" name="Google Shape;720;p37"/>
          <p:cNvSpPr txBox="1">
            <a:spLocks noGrp="1"/>
          </p:cNvSpPr>
          <p:nvPr>
            <p:ph type="body" idx="7"/>
          </p:nvPr>
        </p:nvSpPr>
        <p:spPr>
          <a:xfrm>
            <a:off x="3126113" y="445067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/>
              <a:t>Não se é pago o gasto individual</a:t>
            </a:r>
            <a:endParaRPr/>
          </a:p>
        </p:txBody>
      </p:sp>
      <p:pic>
        <p:nvPicPr>
          <p:cNvPr id="721" name="Google Shape;721;p37" descr="Aperto de mão"/>
          <p:cNvPicPr preferRelativeResize="0">
            <a:picLocks noGrp="1"/>
          </p:cNvPicPr>
          <p:nvPr>
            <p:ph type="pic" idx="8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5756076" y="2719813"/>
            <a:ext cx="621900" cy="6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37"/>
          <p:cNvSpPr txBox="1">
            <a:spLocks noGrp="1"/>
          </p:cNvSpPr>
          <p:nvPr>
            <p:ph type="body" idx="9"/>
          </p:nvPr>
        </p:nvSpPr>
        <p:spPr>
          <a:xfrm>
            <a:off x="5256972" y="3950115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Coletividade</a:t>
            </a:r>
            <a:endParaRPr/>
          </a:p>
        </p:txBody>
      </p:sp>
      <p:sp>
        <p:nvSpPr>
          <p:cNvPr id="723" name="Google Shape;723;p37"/>
          <p:cNvSpPr txBox="1">
            <a:spLocks noGrp="1"/>
          </p:cNvSpPr>
          <p:nvPr>
            <p:ph type="body" idx="13"/>
          </p:nvPr>
        </p:nvSpPr>
        <p:spPr>
          <a:xfrm>
            <a:off x="5256972" y="445067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/>
              <a:t>Pagamento baseado na média gasta pelo condomínio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endParaRPr/>
          </a:p>
        </p:txBody>
      </p:sp>
      <p:pic>
        <p:nvPicPr>
          <p:cNvPr id="724" name="Google Shape;724;p37" descr="Marca"/>
          <p:cNvPicPr preferRelativeResize="0">
            <a:picLocks noGrp="1"/>
          </p:cNvPicPr>
          <p:nvPr>
            <p:ph type="pic" idx="14"/>
          </p:nvPr>
        </p:nvPicPr>
        <p:blipFill rotWithShape="1">
          <a:blip r:embed="rId6">
            <a:alphaModFix/>
            <a:lum bright="70000" contrast="-70000"/>
          </a:blip>
          <a:srcRect/>
          <a:stretch/>
        </p:blipFill>
        <p:spPr>
          <a:xfrm>
            <a:off x="7886935" y="2719813"/>
            <a:ext cx="621900" cy="6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7"/>
          <p:cNvSpPr txBox="1">
            <a:spLocks noGrp="1"/>
          </p:cNvSpPr>
          <p:nvPr>
            <p:ph type="body" idx="15"/>
          </p:nvPr>
        </p:nvSpPr>
        <p:spPr>
          <a:xfrm>
            <a:off x="7387831" y="3950115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Custo</a:t>
            </a:r>
            <a:endParaRPr/>
          </a:p>
        </p:txBody>
      </p:sp>
      <p:sp>
        <p:nvSpPr>
          <p:cNvPr id="726" name="Google Shape;726;p37"/>
          <p:cNvSpPr txBox="1">
            <a:spLocks noGrp="1"/>
          </p:cNvSpPr>
          <p:nvPr>
            <p:ph type="body" idx="16"/>
          </p:nvPr>
        </p:nvSpPr>
        <p:spPr>
          <a:xfrm>
            <a:off x="7387831" y="445067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/>
              <a:t>Custo incoerente, em relação ao que foi realmente gasto</a:t>
            </a:r>
            <a:endParaRPr/>
          </a:p>
        </p:txBody>
      </p:sp>
      <p:pic>
        <p:nvPicPr>
          <p:cNvPr id="727" name="Google Shape;727;p37" descr="Gráfico de barras"/>
          <p:cNvPicPr preferRelativeResize="0">
            <a:picLocks noGrp="1"/>
          </p:cNvPicPr>
          <p:nvPr>
            <p:ph type="pic" idx="17"/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10017793" y="2719813"/>
            <a:ext cx="621900" cy="6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37"/>
          <p:cNvSpPr txBox="1">
            <a:spLocks noGrp="1"/>
          </p:cNvSpPr>
          <p:nvPr>
            <p:ph type="body" idx="18"/>
          </p:nvPr>
        </p:nvSpPr>
        <p:spPr>
          <a:xfrm>
            <a:off x="9518689" y="3950115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Desperdicio Elevados</a:t>
            </a:r>
            <a:endParaRPr/>
          </a:p>
        </p:txBody>
      </p:sp>
      <p:sp>
        <p:nvSpPr>
          <p:cNvPr id="729" name="Google Shape;729;p37"/>
          <p:cNvSpPr txBox="1">
            <a:spLocks noGrp="1"/>
          </p:cNvSpPr>
          <p:nvPr>
            <p:ph type="body" idx="19"/>
          </p:nvPr>
        </p:nvSpPr>
        <p:spPr>
          <a:xfrm>
            <a:off x="9518689" y="445067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/>
              <a:t>Gastos elevados de água por conta do valor unitario a ser pago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endParaRPr/>
          </a:p>
        </p:txBody>
      </p:sp>
      <p:sp>
        <p:nvSpPr>
          <p:cNvPr id="730" name="Google Shape;730;p37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orbel"/>
              <a:buNone/>
            </a:pPr>
            <a:r>
              <a:rPr lang="pt-BR"/>
              <a:t>Problema da coletividade</a:t>
            </a:r>
            <a:endParaRPr/>
          </a:p>
        </p:txBody>
      </p:sp>
      <p:sp>
        <p:nvSpPr>
          <p:cNvPr id="732" name="Google Shape;732;p37"/>
          <p:cNvSpPr/>
          <p:nvPr/>
        </p:nvSpPr>
        <p:spPr>
          <a:xfrm>
            <a:off x="10683599" y="6102770"/>
            <a:ext cx="1039200" cy="6009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noFill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3" name="Google Shape;733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8"/>
          <p:cNvSpPr txBox="1">
            <a:spLocks noGrp="1"/>
          </p:cNvSpPr>
          <p:nvPr>
            <p:ph type="body" idx="1"/>
          </p:nvPr>
        </p:nvSpPr>
        <p:spPr>
          <a:xfrm>
            <a:off x="4693518" y="4756649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 dirty="0"/>
              <a:t>Paga-se apenas o que  foi consumido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endParaRPr dirty="0"/>
          </a:p>
        </p:txBody>
      </p:sp>
      <p:pic>
        <p:nvPicPr>
          <p:cNvPr id="740" name="Google Shape;740;p38" descr="Professo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931393" y="2880652"/>
            <a:ext cx="621900" cy="6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8"/>
          <p:cNvSpPr txBox="1">
            <a:spLocks noGrp="1"/>
          </p:cNvSpPr>
          <p:nvPr>
            <p:ph type="body" idx="3"/>
          </p:nvPr>
        </p:nvSpPr>
        <p:spPr>
          <a:xfrm>
            <a:off x="431800" y="4256094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Lei n° 13312/16</a:t>
            </a:r>
            <a:endParaRPr/>
          </a:p>
        </p:txBody>
      </p:sp>
      <p:sp>
        <p:nvSpPr>
          <p:cNvPr id="742" name="Google Shape;742;p38"/>
          <p:cNvSpPr txBox="1">
            <a:spLocks noGrp="1"/>
          </p:cNvSpPr>
          <p:nvPr>
            <p:ph type="body" idx="4"/>
          </p:nvPr>
        </p:nvSpPr>
        <p:spPr>
          <a:xfrm>
            <a:off x="431800" y="4756649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 dirty="0"/>
              <a:t>A partir de 2021 novos condomínios devem ter sistema de medição de água apropriados</a:t>
            </a:r>
            <a:endParaRPr dirty="0"/>
          </a:p>
        </p:txBody>
      </p:sp>
      <p:pic>
        <p:nvPicPr>
          <p:cNvPr id="743" name="Google Shape;743;p38" descr="Palestrante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062252" y="2880652"/>
            <a:ext cx="621900" cy="6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38"/>
          <p:cNvSpPr txBox="1">
            <a:spLocks noGrp="1"/>
          </p:cNvSpPr>
          <p:nvPr>
            <p:ph type="body" idx="6"/>
          </p:nvPr>
        </p:nvSpPr>
        <p:spPr>
          <a:xfrm>
            <a:off x="2562659" y="4256094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dirty="0"/>
              <a:t>Autonomia</a:t>
            </a:r>
            <a:endParaRPr dirty="0"/>
          </a:p>
        </p:txBody>
      </p:sp>
      <p:sp>
        <p:nvSpPr>
          <p:cNvPr id="745" name="Google Shape;745;p38"/>
          <p:cNvSpPr txBox="1">
            <a:spLocks noGrp="1"/>
          </p:cNvSpPr>
          <p:nvPr>
            <p:ph type="body" idx="7"/>
          </p:nvPr>
        </p:nvSpPr>
        <p:spPr>
          <a:xfrm>
            <a:off x="2562659" y="4756649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 dirty="0"/>
              <a:t>independência referente ao valor a ser pago da fatura  </a:t>
            </a:r>
            <a:endParaRPr dirty="0"/>
          </a:p>
        </p:txBody>
      </p:sp>
      <p:pic>
        <p:nvPicPr>
          <p:cNvPr id="746" name="Google Shape;746;p38" descr="Moedas"/>
          <p:cNvPicPr preferRelativeResize="0">
            <a:picLocks noGrp="1"/>
          </p:cNvPicPr>
          <p:nvPr>
            <p:ph type="pic" idx="8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5193111" y="2880652"/>
            <a:ext cx="621900" cy="6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38"/>
          <p:cNvSpPr txBox="1">
            <a:spLocks noGrp="1"/>
          </p:cNvSpPr>
          <p:nvPr>
            <p:ph type="body" idx="9"/>
          </p:nvPr>
        </p:nvSpPr>
        <p:spPr>
          <a:xfrm>
            <a:off x="4693518" y="4256094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Economia</a:t>
            </a:r>
            <a:endParaRPr/>
          </a:p>
        </p:txBody>
      </p:sp>
      <p:sp>
        <p:nvSpPr>
          <p:cNvPr id="748" name="Google Shape;748;p38"/>
          <p:cNvSpPr txBox="1">
            <a:spLocks noGrp="1"/>
          </p:cNvSpPr>
          <p:nvPr>
            <p:ph type="ctrTitle"/>
          </p:nvPr>
        </p:nvSpPr>
        <p:spPr>
          <a:xfrm>
            <a:off x="6820499" y="2932143"/>
            <a:ext cx="3863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</a:pPr>
            <a:r>
              <a:rPr lang="pt-BR" dirty="0"/>
              <a:t>Solução</a:t>
            </a:r>
            <a:endParaRPr dirty="0"/>
          </a:p>
        </p:txBody>
      </p:sp>
      <p:sp>
        <p:nvSpPr>
          <p:cNvPr id="749" name="Google Shape;749;p38"/>
          <p:cNvSpPr txBox="1">
            <a:spLocks noGrp="1"/>
          </p:cNvSpPr>
          <p:nvPr>
            <p:ph type="subTitle" idx="13"/>
          </p:nvPr>
        </p:nvSpPr>
        <p:spPr>
          <a:xfrm>
            <a:off x="7859469" y="3708115"/>
            <a:ext cx="3863100" cy="14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/>
              <a:t>Beneficios da individualização</a:t>
            </a:r>
            <a:endParaRPr/>
          </a:p>
        </p:txBody>
      </p:sp>
      <p:sp>
        <p:nvSpPr>
          <p:cNvPr id="750" name="Google Shape;750;p38"/>
          <p:cNvSpPr/>
          <p:nvPr/>
        </p:nvSpPr>
        <p:spPr>
          <a:xfrm>
            <a:off x="10683599" y="6102770"/>
            <a:ext cx="1039200" cy="600900"/>
          </a:xfrm>
          <a:prstGeom prst="rect">
            <a:avLst/>
          </a:prstGeom>
          <a:solidFill>
            <a:srgbClr val="2F54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noFill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"/>
          <p:cNvSpPr txBox="1">
            <a:spLocks noGrp="1"/>
          </p:cNvSpPr>
          <p:nvPr>
            <p:ph type="title"/>
          </p:nvPr>
        </p:nvSpPr>
        <p:spPr>
          <a:xfrm>
            <a:off x="504000" y="2781300"/>
            <a:ext cx="47937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</a:pPr>
            <a:r>
              <a:rPr lang="pt-BR"/>
              <a:t>DIVISOR DE SEÇÃO</a:t>
            </a:r>
            <a:endParaRPr/>
          </a:p>
        </p:txBody>
      </p:sp>
      <p:sp>
        <p:nvSpPr>
          <p:cNvPr id="758" name="Google Shape;758;p39"/>
          <p:cNvSpPr txBox="1">
            <a:spLocks noGrp="1"/>
          </p:cNvSpPr>
          <p:nvPr>
            <p:ph type="body" idx="1"/>
          </p:nvPr>
        </p:nvSpPr>
        <p:spPr>
          <a:xfrm>
            <a:off x="504000" y="5076000"/>
            <a:ext cx="47937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COMPONENTES</a:t>
            </a:r>
            <a:endParaRPr/>
          </a:p>
        </p:txBody>
      </p:sp>
      <p:pic>
        <p:nvPicPr>
          <p:cNvPr id="7" name="Espaço Reservado para Imagem 4">
            <a:extLst>
              <a:ext uri="{FF2B5EF4-FFF2-40B4-BE49-F238E27FC236}">
                <a16:creationId xmlns:a16="http://schemas.microsoft.com/office/drawing/2014/main" id="{B358F837-ECE7-4B94-8F02-8BCC42D6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48667" y="1084267"/>
            <a:ext cx="5039333" cy="5039333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09065B-BE02-4719-90A8-A458A2181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14</a:t>
            </a:fld>
            <a:endParaRPr lang="pt-BR" noProof="0" dirty="0"/>
          </a:p>
        </p:txBody>
      </p:sp>
      <p:sp>
        <p:nvSpPr>
          <p:cNvPr id="6" name="Título 13">
            <a:extLst>
              <a:ext uri="{FF2B5EF4-FFF2-40B4-BE49-F238E27FC236}">
                <a16:creationId xmlns:a16="http://schemas.microsoft.com/office/drawing/2014/main" id="{41E63F1E-D74D-4163-B4F8-D0830997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52" y="418352"/>
            <a:ext cx="11329200" cy="432000"/>
          </a:xfrm>
        </p:spPr>
        <p:txBody>
          <a:bodyPr/>
          <a:lstStyle/>
          <a:p>
            <a:r>
              <a:rPr lang="pt-BR" dirty="0"/>
              <a:t>Componentes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C8ECC5-44CE-404D-86E5-B8CBCC1D0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88" b="93891" l="1295" r="97409">
                        <a14:foregroundMark x1="16321" y1="14148" x2="20466" y2="21543"/>
                        <a14:foregroundMark x1="14767" y1="28617" x2="12176" y2="44051"/>
                        <a14:foregroundMark x1="5959" y1="32797" x2="13472" y2="42122"/>
                        <a14:foregroundMark x1="56736" y1="29260" x2="61399" y2="34727"/>
                        <a14:foregroundMark x1="16580" y1="62701" x2="16321" y2="68489"/>
                        <a14:foregroundMark x1="28756" y1="77170" x2="41192" y2="81994"/>
                        <a14:foregroundMark x1="3886" y1="29260" x2="4145" y2="44051"/>
                        <a14:foregroundMark x1="28756" y1="50804" x2="38342" y2="52412"/>
                        <a14:foregroundMark x1="37047" y1="76527" x2="43264" y2="79100"/>
                        <a14:foregroundMark x1="50259" y1="31190" x2="61399" y2="35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1060" y="2156949"/>
            <a:ext cx="3157632" cy="254410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0C6BDC85-265F-4645-A6CB-50E3DE710B6C}"/>
              </a:ext>
            </a:extLst>
          </p:cNvPr>
          <p:cNvSpPr/>
          <p:nvPr/>
        </p:nvSpPr>
        <p:spPr>
          <a:xfrm>
            <a:off x="10546080" y="6241386"/>
            <a:ext cx="1645920" cy="5760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Espaço Reservado para Imagem 11">
            <a:extLst>
              <a:ext uri="{FF2B5EF4-FFF2-40B4-BE49-F238E27FC236}">
                <a16:creationId xmlns:a16="http://schemas.microsoft.com/office/drawing/2014/main" id="{AD51DB7B-31EA-4354-9A36-4C6559BBF8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688" y="6037570"/>
            <a:ext cx="731290" cy="731290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EDF3A25-1931-4BD8-9C17-ED90A3E06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722" l="4063" r="97292">
                        <a14:backgroundMark x1="21979" y1="93750" x2="24271" y2="96667"/>
                        <a14:backgroundMark x1="66458" y1="93194" x2="66458" y2="93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39966" y="1383411"/>
            <a:ext cx="4039966" cy="331764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A4372E6-CE06-446F-9704-03078408BD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000" b="65900" l="5900" r="94700">
                        <a14:foregroundMark x1="90600" y1="43600" x2="90400" y2="49200"/>
                        <a14:foregroundMark x1="93100" y1="41800" x2="93100" y2="50700"/>
                        <a14:foregroundMark x1="27200" y1="27400" x2="26400" y2="27400"/>
                        <a14:foregroundMark x1="57900" y1="28000" x2="56700" y2="27900"/>
                        <a14:foregroundMark x1="43600" y1="27100" x2="44200" y2="27100"/>
                        <a14:backgroundMark x1="16400" y1="29000" x2="16400" y2="29000"/>
                        <a14:backgroundMark x1="18700" y1="29000" x2="18700" y2="29000"/>
                        <a14:backgroundMark x1="21900" y1="29000" x2="21900" y2="29000"/>
                        <a14:backgroundMark x1="24200" y1="29200" x2="24200" y2="29200"/>
                        <a14:backgroundMark x1="27200" y1="28900" x2="27200" y2="28900"/>
                        <a14:backgroundMark x1="30000" y1="28700" x2="30000" y2="28700"/>
                        <a14:backgroundMark x1="32800" y1="29000" x2="32800" y2="29000"/>
                        <a14:backgroundMark x1="35300" y1="29000" x2="35300" y2="29000"/>
                        <a14:backgroundMark x1="38100" y1="28900" x2="38100" y2="28900"/>
                        <a14:backgroundMark x1="41100" y1="29200" x2="41100" y2="29200"/>
                        <a14:backgroundMark x1="43800" y1="28700" x2="43800" y2="28700"/>
                        <a14:backgroundMark x1="46400" y1="29200" x2="46400" y2="29200"/>
                        <a14:backgroundMark x1="49100" y1="28900" x2="49100" y2="28900"/>
                        <a14:backgroundMark x1="51800" y1="29000" x2="51800" y2="29000"/>
                        <a14:backgroundMark x1="54400" y1="29300" x2="54400" y2="29300"/>
                        <a14:backgroundMark x1="57600" y1="28900" x2="57600" y2="28900"/>
                      </a14:backgroundRemoval>
                    </a14:imgEffect>
                  </a14:imgLayer>
                </a14:imgProps>
              </a:ext>
            </a:extLst>
          </a:blip>
          <a:srcRect l="6346" t="25878" r="5482" b="33262"/>
          <a:stretch/>
        </p:blipFill>
        <p:spPr>
          <a:xfrm>
            <a:off x="-10476878" y="2203911"/>
            <a:ext cx="5287224" cy="24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43542 -0.0006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71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E-6 1.48148E-6 L 0.26381 1.48148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0.41745 0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542 -0.00069 L 0.9211 0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84" y="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81 1.48148E-6 L 0.72527 1.4814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41745 0 L 0.6112 0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11 0 L 1.08998 0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2527 1.48148E-6 L 1.22813 0.0009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43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19 0 L 1.14245 -0.0006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812 0.00092 L 1.47812 0.0009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4245 -0.00069 L 1.76029 0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8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1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orbel"/>
              <a:buNone/>
            </a:pPr>
            <a:r>
              <a:rPr lang="pt-BR"/>
              <a:t>ESQUEMA ELÉTRICO</a:t>
            </a:r>
            <a:endParaRPr/>
          </a:p>
        </p:txBody>
      </p:sp>
      <p:sp>
        <p:nvSpPr>
          <p:cNvPr id="776" name="Google Shape;776;p41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777" name="Google Shape;777;p41" descr="Esquema de montagem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3076" y="-97638"/>
            <a:ext cx="12758152" cy="674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79" name="Google Shape;779;p41"/>
          <p:cNvSpPr/>
          <p:nvPr/>
        </p:nvSpPr>
        <p:spPr>
          <a:xfrm>
            <a:off x="10546080" y="6241386"/>
            <a:ext cx="16458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2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orbel"/>
              <a:buNone/>
            </a:pPr>
            <a:r>
              <a:rPr lang="pt-BR"/>
              <a:t>DIAGRAMA EM BLOCOS</a:t>
            </a:r>
            <a:endParaRPr/>
          </a:p>
        </p:txBody>
      </p:sp>
      <p:sp>
        <p:nvSpPr>
          <p:cNvPr id="785" name="Google Shape;785;p42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786" name="Google Shape;786;p42" descr="NOVO DIAGRA EM BLOCOS.jpe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10936" y="1596787"/>
            <a:ext cx="8052415" cy="4110329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42"/>
          <p:cNvSpPr/>
          <p:nvPr/>
        </p:nvSpPr>
        <p:spPr>
          <a:xfrm>
            <a:off x="10546080" y="6241386"/>
            <a:ext cx="16458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8" name="Google Shape;788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orbel"/>
              <a:buNone/>
            </a:pPr>
            <a:r>
              <a:rPr lang="pt-BR" dirty="0"/>
              <a:t>Estrutura</a:t>
            </a:r>
            <a:endParaRPr dirty="0"/>
          </a:p>
        </p:txBody>
      </p:sp>
      <p:sp>
        <p:nvSpPr>
          <p:cNvPr id="794" name="Google Shape;794;p43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795" name="Google Shape;795;p43"/>
          <p:cNvSpPr/>
          <p:nvPr/>
        </p:nvSpPr>
        <p:spPr>
          <a:xfrm>
            <a:off x="10546080" y="6241386"/>
            <a:ext cx="16458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7" name="Google Shape;79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05" y="990493"/>
            <a:ext cx="7489933" cy="5109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orbel"/>
              <a:buNone/>
            </a:pPr>
            <a:r>
              <a:rPr lang="pt-BR" dirty="0"/>
              <a:t>Sensoriamento</a:t>
            </a:r>
            <a:endParaRPr dirty="0"/>
          </a:p>
        </p:txBody>
      </p:sp>
      <p:sp>
        <p:nvSpPr>
          <p:cNvPr id="812" name="Google Shape;812;p45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813" name="Google Shape;813;p45"/>
          <p:cNvSpPr/>
          <p:nvPr/>
        </p:nvSpPr>
        <p:spPr>
          <a:xfrm>
            <a:off x="10546080" y="6241386"/>
            <a:ext cx="16458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55" y="1274263"/>
            <a:ext cx="7395342" cy="4967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orbel"/>
              <a:buNone/>
            </a:pPr>
            <a:r>
              <a:rPr lang="pt-BR" dirty="0"/>
              <a:t>Interface de consumo</a:t>
            </a:r>
            <a:endParaRPr dirty="0"/>
          </a:p>
        </p:txBody>
      </p:sp>
      <p:sp>
        <p:nvSpPr>
          <p:cNvPr id="821" name="Google Shape;821;p46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822" name="Google Shape;822;p46"/>
          <p:cNvSpPr/>
          <p:nvPr/>
        </p:nvSpPr>
        <p:spPr>
          <a:xfrm>
            <a:off x="10546080" y="6241386"/>
            <a:ext cx="16458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3" name="Google Shape;823;p46"/>
          <p:cNvPicPr preferRelativeResize="0"/>
          <p:nvPr/>
        </p:nvPicPr>
        <p:blipFill rotWithShape="1">
          <a:blip r:embed="rId3">
            <a:alphaModFix/>
          </a:blip>
          <a:srcRect l="23446" t="18523" r="20110" b="13477"/>
          <a:stretch/>
        </p:blipFill>
        <p:spPr>
          <a:xfrm>
            <a:off x="2529840" y="1068958"/>
            <a:ext cx="6708753" cy="5076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24" name="Google Shape;82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8"/>
          <p:cNvSpPr txBox="1">
            <a:spLocks noGrp="1"/>
          </p:cNvSpPr>
          <p:nvPr>
            <p:ph type="ctrTitle"/>
          </p:nvPr>
        </p:nvSpPr>
        <p:spPr>
          <a:xfrm>
            <a:off x="6883260" y="822960"/>
            <a:ext cx="4959900" cy="2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</a:pPr>
            <a:r>
              <a:rPr lang="pt-BR"/>
              <a:t>MOISÉS </a:t>
            </a:r>
            <a:br>
              <a:rPr lang="pt-BR"/>
            </a:br>
            <a:r>
              <a:rPr lang="pt-BR"/>
              <a:t>DIVISOR  DE  ÁGUA </a:t>
            </a:r>
            <a:endParaRPr/>
          </a:p>
        </p:txBody>
      </p:sp>
      <p:sp>
        <p:nvSpPr>
          <p:cNvPr id="632" name="Google Shape;632;p28"/>
          <p:cNvSpPr txBox="1">
            <a:spLocks noGrp="1"/>
          </p:cNvSpPr>
          <p:nvPr>
            <p:ph type="subTitle" idx="1"/>
          </p:nvPr>
        </p:nvSpPr>
        <p:spPr>
          <a:xfrm>
            <a:off x="6883260" y="4049485"/>
            <a:ext cx="4959900" cy="24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GABRIEL GONÇALVES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PEDRO ARTHUR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RAFAEL DE ALMEIDA 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VICTOR SAMIR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YURI DE JESUS</a:t>
            </a:r>
            <a:endParaRPr/>
          </a:p>
        </p:txBody>
      </p:sp>
      <p:pic>
        <p:nvPicPr>
          <p:cNvPr id="16" name="Espaço Reservado para Imagem 4">
            <a:extLst>
              <a:ext uri="{FF2B5EF4-FFF2-40B4-BE49-F238E27FC236}">
                <a16:creationId xmlns:a16="http://schemas.microsoft.com/office/drawing/2014/main" id="{F89CA1B4-A1B3-476B-A6BE-E685F4EDC9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2512" y="909333"/>
            <a:ext cx="5039333" cy="5039333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2040BF5-4F33-4D6E-84AE-E46564D7C0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20</a:t>
            </a:fld>
            <a:endParaRPr lang="pt-BR" noProof="0" dirty="0"/>
          </a:p>
        </p:txBody>
      </p:sp>
      <p:pic>
        <p:nvPicPr>
          <p:cNvPr id="4" name="Tcc explicativo.mp4">
            <a:hlinkClick r:id="" action="ppaction://media"/>
            <a:extLst>
              <a:ext uri="{FF2B5EF4-FFF2-40B4-BE49-F238E27FC236}">
                <a16:creationId xmlns:a16="http://schemas.microsoft.com/office/drawing/2014/main" id="{24A8CFE3-9988-490F-A3C0-A0931B8FE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4913"/>
          </a:xfrm>
          <a:prstGeom prst="rect">
            <a:avLst/>
          </a:prstGeom>
        </p:spPr>
      </p:pic>
      <p:pic>
        <p:nvPicPr>
          <p:cNvPr id="5" name="Espaço Reservado para Imagem 11">
            <a:hlinkClick r:id="rId5" action="ppaction://hlinksldjump"/>
            <a:extLst>
              <a:ext uri="{FF2B5EF4-FFF2-40B4-BE49-F238E27FC236}">
                <a16:creationId xmlns:a16="http://schemas.microsoft.com/office/drawing/2014/main" id="{3CBB09BE-BC24-4B5C-93A1-650189362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4060" y="5984775"/>
            <a:ext cx="731290" cy="731290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90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8"/>
          <p:cNvSpPr txBox="1">
            <a:spLocks noGrp="1"/>
          </p:cNvSpPr>
          <p:nvPr>
            <p:ph type="title"/>
          </p:nvPr>
        </p:nvSpPr>
        <p:spPr>
          <a:xfrm>
            <a:off x="504000" y="2781300"/>
            <a:ext cx="47937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</a:pPr>
            <a:r>
              <a:rPr lang="pt-BR"/>
              <a:t>DIVISOR DE SEÇÃO</a:t>
            </a:r>
            <a:endParaRPr/>
          </a:p>
        </p:txBody>
      </p:sp>
      <p:sp>
        <p:nvSpPr>
          <p:cNvPr id="838" name="Google Shape;838;p48"/>
          <p:cNvSpPr txBox="1">
            <a:spLocks noGrp="1"/>
          </p:cNvSpPr>
          <p:nvPr>
            <p:ph type="body" idx="1"/>
          </p:nvPr>
        </p:nvSpPr>
        <p:spPr>
          <a:xfrm>
            <a:off x="504000" y="5076000"/>
            <a:ext cx="47937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LINHA DO TEMPO</a:t>
            </a:r>
            <a:endParaRPr/>
          </a:p>
        </p:txBody>
      </p:sp>
      <p:pic>
        <p:nvPicPr>
          <p:cNvPr id="7" name="Espaço Reservado para Imagem 4">
            <a:extLst>
              <a:ext uri="{FF2B5EF4-FFF2-40B4-BE49-F238E27FC236}">
                <a16:creationId xmlns:a16="http://schemas.microsoft.com/office/drawing/2014/main" id="{B251C15C-C90E-4390-8AF0-7BF2553F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48667" y="1084267"/>
            <a:ext cx="5039333" cy="5039333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0"/>
          <p:cNvSpPr/>
          <p:nvPr/>
        </p:nvSpPr>
        <p:spPr>
          <a:xfrm>
            <a:off x="10683599" y="6115833"/>
            <a:ext cx="1039200" cy="60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noFill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50"/>
          <p:cNvSpPr/>
          <p:nvPr/>
        </p:nvSpPr>
        <p:spPr>
          <a:xfrm>
            <a:off x="332756" y="3537389"/>
            <a:ext cx="11480400" cy="60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noFill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50"/>
          <p:cNvSpPr/>
          <p:nvPr/>
        </p:nvSpPr>
        <p:spPr>
          <a:xfrm>
            <a:off x="10835999" y="6268233"/>
            <a:ext cx="1039200" cy="60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noFill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83" name="Google Shape;883;p50"/>
          <p:cNvGraphicFramePr/>
          <p:nvPr>
            <p:extLst>
              <p:ext uri="{D42A27DB-BD31-4B8C-83A1-F6EECF244321}">
                <p14:modId xmlns:p14="http://schemas.microsoft.com/office/powerpoint/2010/main" val="3289034294"/>
              </p:ext>
            </p:extLst>
          </p:nvPr>
        </p:nvGraphicFramePr>
        <p:xfrm>
          <a:off x="431801" y="1182412"/>
          <a:ext cx="11329975" cy="4523280"/>
        </p:xfrm>
        <a:graphic>
          <a:graphicData uri="http://schemas.openxmlformats.org/drawingml/2006/table">
            <a:tbl>
              <a:tblPr firstRow="1" firstCol="1" bandRow="1">
                <a:noFill/>
                <a:tableStyleId>{FBC9E12B-DA73-4FB3-AD9C-CEFD06AF9DAC}</a:tableStyleId>
              </a:tblPr>
              <a:tblGrid>
                <a:gridCol w="249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8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3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2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80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38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88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52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 dirty="0"/>
                        <a:t>OBJETIVOS</a:t>
                      </a:r>
                      <a:endParaRPr sz="10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FEV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 dirty="0"/>
                        <a:t>MAR</a:t>
                      </a:r>
                      <a:endParaRPr sz="1000" b="1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ABR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MAI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JUN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JUL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AGO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SET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OUT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NOV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DEZ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PLANEJAMENTO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 dirty="0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ARRECADAÇÃO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DISTRIBUIÇÃO DE TAREFAS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COMPRA DE EQUIPAMENTOS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EXECUÇÃO DE MONOGRAFIA E MONTAGEM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PESQUISA DE MERCADO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PREPARAÇÃO FINAL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BANCA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2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EXCUTE</a:t>
                      </a:r>
                      <a:endParaRPr sz="1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 dirty="0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 dirty="0">
                          <a:solidFill>
                            <a:schemeClr val="lt1"/>
                          </a:solidFill>
                        </a:rPr>
                        <a:t> 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A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332756" y="236482"/>
            <a:ext cx="69998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orbel" pitchFamily="34" charset="0"/>
              </a:rPr>
              <a:t>Cronograma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1"/>
          <p:cNvSpPr txBox="1">
            <a:spLocks noGrp="1"/>
          </p:cNvSpPr>
          <p:nvPr>
            <p:ph type="title"/>
          </p:nvPr>
        </p:nvSpPr>
        <p:spPr>
          <a:xfrm>
            <a:off x="504000" y="2781300"/>
            <a:ext cx="47937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</a:pPr>
            <a:r>
              <a:rPr lang="pt-BR"/>
              <a:t>DIVISOR DE SEÇÃO</a:t>
            </a:r>
            <a:endParaRPr/>
          </a:p>
        </p:txBody>
      </p:sp>
      <p:sp>
        <p:nvSpPr>
          <p:cNvPr id="890" name="Google Shape;890;p51"/>
          <p:cNvSpPr txBox="1">
            <a:spLocks noGrp="1"/>
          </p:cNvSpPr>
          <p:nvPr>
            <p:ph type="body" idx="1"/>
          </p:nvPr>
        </p:nvSpPr>
        <p:spPr>
          <a:xfrm>
            <a:off x="504000" y="5076000"/>
            <a:ext cx="47937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TABELA DE CUSTOS</a:t>
            </a:r>
            <a:endParaRPr/>
          </a:p>
        </p:txBody>
      </p:sp>
      <p:sp>
        <p:nvSpPr>
          <p:cNvPr id="891" name="Google Shape;891;p51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8" name="Espaço Reservado para Imagem 4">
            <a:extLst>
              <a:ext uri="{FF2B5EF4-FFF2-40B4-BE49-F238E27FC236}">
                <a16:creationId xmlns:a16="http://schemas.microsoft.com/office/drawing/2014/main" id="{A21CA3FD-EF8E-48AF-A28E-A31B9051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48667" y="1084267"/>
            <a:ext cx="5039333" cy="5039333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7" name="Google Shape;897;p52"/>
          <p:cNvGraphicFramePr/>
          <p:nvPr/>
        </p:nvGraphicFramePr>
        <p:xfrm>
          <a:off x="432000" y="2084996"/>
          <a:ext cx="11330000" cy="2595950"/>
        </p:xfrm>
        <a:graphic>
          <a:graphicData uri="http://schemas.openxmlformats.org/drawingml/2006/table">
            <a:tbl>
              <a:tblPr firstRow="1" bandRow="1">
                <a:noFill/>
                <a:tableStyleId>{FBC9E12B-DA73-4FB3-AD9C-CEFD06AF9DAC}</a:tableStyleId>
              </a:tblPr>
              <a:tblGrid>
                <a:gridCol w="377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strike="noStrike" cap="none"/>
                        <a:t>Componentes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strike="noStrike" cap="none"/>
                        <a:t>Quantidade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strike="noStrike" cap="none"/>
                        <a:t>Preço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strike="noStrike" cap="none"/>
                        <a:t>Arduino Uno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90,00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/>
                        <a:t>Sensor de fluxo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75,00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Display de LCD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50,00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Estrutura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120,00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Bomba de agua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35,00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Total = R$ 285,00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432789" y="392368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orbel"/>
              <a:buNone/>
            </a:pPr>
            <a:r>
              <a:rPr lang="pt-BR" dirty="0"/>
              <a:t>Tabela de Custos do projeto</a:t>
            </a:r>
            <a:endParaRPr dirty="0"/>
          </a:p>
        </p:txBody>
      </p:sp>
      <p:sp>
        <p:nvSpPr>
          <p:cNvPr id="899" name="Google Shape;899;p52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900" name="Google Shape;900;p52"/>
          <p:cNvSpPr/>
          <p:nvPr/>
        </p:nvSpPr>
        <p:spPr>
          <a:xfrm>
            <a:off x="10772632" y="6373504"/>
            <a:ext cx="1255500" cy="48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1" name="Google Shape;901;p52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060" y="5984775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3"/>
          <p:cNvSpPr txBox="1">
            <a:spLocks noGrp="1"/>
          </p:cNvSpPr>
          <p:nvPr>
            <p:ph type="title"/>
          </p:nvPr>
        </p:nvSpPr>
        <p:spPr>
          <a:xfrm>
            <a:off x="432000" y="380450"/>
            <a:ext cx="1132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orbel"/>
              <a:buNone/>
            </a:pPr>
            <a:r>
              <a:rPr lang="pt-BR"/>
              <a:t>Tabela de Custos de instalação</a:t>
            </a:r>
            <a:endParaRPr/>
          </a:p>
        </p:txBody>
      </p:sp>
      <p:sp>
        <p:nvSpPr>
          <p:cNvPr id="907" name="Google Shape;907;p53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graphicFrame>
        <p:nvGraphicFramePr>
          <p:cNvPr id="908" name="Google Shape;908;p53"/>
          <p:cNvGraphicFramePr/>
          <p:nvPr/>
        </p:nvGraphicFramePr>
        <p:xfrm>
          <a:off x="432000" y="2084996"/>
          <a:ext cx="11330000" cy="2966800"/>
        </p:xfrm>
        <a:graphic>
          <a:graphicData uri="http://schemas.openxmlformats.org/drawingml/2006/table">
            <a:tbl>
              <a:tblPr firstRow="1" bandRow="1">
                <a:noFill/>
                <a:tableStyleId>{FBC9E12B-DA73-4FB3-AD9C-CEFD06AF9DAC}</a:tableStyleId>
              </a:tblPr>
              <a:tblGrid>
                <a:gridCol w="377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Componentes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Quantidade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Preço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Arduino MEGA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 R$  50,00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Sensor de fluxo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 R$  35,00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Modulo de internet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 R$  40,00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Mão de obra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-------------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 R$  150,00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Fios </a:t>
                      </a:r>
                      <a:r>
                        <a:rPr lang="pt-BR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0,5 mm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100 metros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 R$  38,90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Total = R$ 313,90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Pessoa = R$ 104,70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09" name="Google Shape;909;p53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060" y="5984775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10" name="Google Shape;910;p53"/>
          <p:cNvSpPr/>
          <p:nvPr/>
        </p:nvSpPr>
        <p:spPr>
          <a:xfrm>
            <a:off x="10772632" y="6373504"/>
            <a:ext cx="1255500" cy="48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4"/>
          <p:cNvSpPr txBox="1">
            <a:spLocks noGrp="1"/>
          </p:cNvSpPr>
          <p:nvPr>
            <p:ph type="title"/>
          </p:nvPr>
        </p:nvSpPr>
        <p:spPr>
          <a:xfrm>
            <a:off x="504000" y="2781300"/>
            <a:ext cx="47937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</a:pPr>
            <a:r>
              <a:rPr lang="pt-BR"/>
              <a:t>DIVISOR DE SEÇÃO</a:t>
            </a:r>
            <a:endParaRPr/>
          </a:p>
        </p:txBody>
      </p:sp>
      <p:sp>
        <p:nvSpPr>
          <p:cNvPr id="917" name="Google Shape;917;p54"/>
          <p:cNvSpPr txBox="1">
            <a:spLocks noGrp="1"/>
          </p:cNvSpPr>
          <p:nvPr>
            <p:ph type="body" idx="1"/>
          </p:nvPr>
        </p:nvSpPr>
        <p:spPr>
          <a:xfrm>
            <a:off x="543189" y="5076000"/>
            <a:ext cx="47937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APRIMORAMENTO </a:t>
            </a:r>
            <a:endParaRPr/>
          </a:p>
        </p:txBody>
      </p:sp>
      <p:pic>
        <p:nvPicPr>
          <p:cNvPr id="7" name="Espaço Reservado para Imagem 4">
            <a:extLst>
              <a:ext uri="{FF2B5EF4-FFF2-40B4-BE49-F238E27FC236}">
                <a16:creationId xmlns:a16="http://schemas.microsoft.com/office/drawing/2014/main" id="{9EC24798-1D67-4338-8936-CCB06B5F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48667" y="1084267"/>
            <a:ext cx="5039333" cy="5039333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09065B-BE02-4719-90A8-A458A2181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27</a:t>
            </a:fld>
            <a:endParaRPr lang="pt-BR" noProof="0" dirty="0"/>
          </a:p>
        </p:txBody>
      </p:sp>
      <p:sp>
        <p:nvSpPr>
          <p:cNvPr id="6" name="Título 13">
            <a:extLst>
              <a:ext uri="{FF2B5EF4-FFF2-40B4-BE49-F238E27FC236}">
                <a16:creationId xmlns:a16="http://schemas.microsoft.com/office/drawing/2014/main" id="{41E63F1E-D74D-4163-B4F8-D0830997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52" y="418352"/>
            <a:ext cx="11329200" cy="432000"/>
          </a:xfrm>
        </p:spPr>
        <p:txBody>
          <a:bodyPr/>
          <a:lstStyle/>
          <a:p>
            <a:r>
              <a:rPr lang="pt-BR" dirty="0"/>
              <a:t>Componentes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6BC165-A9D9-4B01-B0A6-0DD1036AA499}"/>
              </a:ext>
            </a:extLst>
          </p:cNvPr>
          <p:cNvSpPr/>
          <p:nvPr/>
        </p:nvSpPr>
        <p:spPr>
          <a:xfrm>
            <a:off x="10546080" y="6241386"/>
            <a:ext cx="1645920" cy="5760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Espaço Reservado para Imagem 11">
            <a:extLst>
              <a:ext uri="{FF2B5EF4-FFF2-40B4-BE49-F238E27FC236}">
                <a16:creationId xmlns:a16="http://schemas.microsoft.com/office/drawing/2014/main" id="{36388EF8-7CA4-4F08-9AB2-F7B69B06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688" y="6037570"/>
            <a:ext cx="731290" cy="731290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79FACFC-D269-49D5-A2B3-D6941315D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1292" y1="33167" x2="21833" y2="47542"/>
                      </a14:backgroundRemoval>
                    </a14:imgEffect>
                  </a14:imgLayer>
                </a14:imgProps>
              </a:ext>
            </a:extLst>
          </a:blip>
          <a:srcRect l="9883" t="29474" r="9590" b="29824"/>
          <a:stretch/>
        </p:blipFill>
        <p:spPr>
          <a:xfrm>
            <a:off x="-2523010" y="2153753"/>
            <a:ext cx="5046019" cy="25504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90DED98-B993-424F-A8AF-819171206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8" b="89861" l="7167" r="90000">
                        <a14:foregroundMark x1="20167" y1="51093" x2="30333" y2="55070"/>
                        <a14:foregroundMark x1="12000" y1="55865" x2="20167" y2="41948"/>
                        <a14:foregroundMark x1="9000" y1="57455" x2="20667" y2="39761"/>
                        <a14:foregroundMark x1="10500" y1="59245" x2="10833" y2="65606"/>
                        <a14:foregroundMark x1="9167" y1="57455" x2="9667" y2="62227"/>
                        <a14:foregroundMark x1="27333" y1="60835" x2="27333" y2="608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61948" y="1033461"/>
            <a:ext cx="5715000" cy="47910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7A21FFA-DB1E-4CAF-84C5-12BABB836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35" b="89135" l="6333" r="94667">
                        <a14:foregroundMark x1="64000" y1="50554" x2="67833" y2="48337"/>
                        <a14:foregroundMark x1="7500" y1="57650" x2="8000" y2="654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31904">
            <a:off x="-11571926" y="997088"/>
            <a:ext cx="5996018" cy="44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38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-0.00556 L 0.45886 -0.0310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9" y="-127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1.48148E-6 L 0.46875 0.0314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38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438 0 L 1.13125 0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4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885 -0.03102 L 0.99402 0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875 0.03148 L 0.71068 0.031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125 0 L 1.38125 0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9402 0 L 1.59088 0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99 0.00046 L 1.24506 0.031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8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088 0 L 1.84088 0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751 0.03148 L 1.83438 0.0314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6"/>
          <p:cNvSpPr txBox="1">
            <a:spLocks noGrp="1"/>
          </p:cNvSpPr>
          <p:nvPr>
            <p:ph type="title"/>
          </p:nvPr>
        </p:nvSpPr>
        <p:spPr>
          <a:xfrm>
            <a:off x="504000" y="2781300"/>
            <a:ext cx="47937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</a:pPr>
            <a:r>
              <a:rPr lang="pt-BR"/>
              <a:t>DIVISOR DE SEÇÃO</a:t>
            </a:r>
            <a:endParaRPr/>
          </a:p>
        </p:txBody>
      </p:sp>
      <p:sp>
        <p:nvSpPr>
          <p:cNvPr id="936" name="Google Shape;936;p56"/>
          <p:cNvSpPr txBox="1">
            <a:spLocks noGrp="1"/>
          </p:cNvSpPr>
          <p:nvPr>
            <p:ph type="body" idx="1"/>
          </p:nvPr>
        </p:nvSpPr>
        <p:spPr>
          <a:xfrm>
            <a:off x="543189" y="5076000"/>
            <a:ext cx="47937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CONCLUSÃO </a:t>
            </a:r>
            <a:endParaRPr/>
          </a:p>
        </p:txBody>
      </p:sp>
      <p:pic>
        <p:nvPicPr>
          <p:cNvPr id="7" name="Espaço Reservado para Imagem 4">
            <a:extLst>
              <a:ext uri="{FF2B5EF4-FFF2-40B4-BE49-F238E27FC236}">
                <a16:creationId xmlns:a16="http://schemas.microsoft.com/office/drawing/2014/main" id="{5BF3BBD3-B7B8-4E06-8525-5B9BA1E8F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48667" y="1084267"/>
            <a:ext cx="5039333" cy="5039333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7"/>
          <p:cNvSpPr txBox="1">
            <a:spLocks noGrp="1"/>
          </p:cNvSpPr>
          <p:nvPr>
            <p:ph type="body" idx="1"/>
          </p:nvPr>
        </p:nvSpPr>
        <p:spPr>
          <a:xfrm>
            <a:off x="1686910" y="4335517"/>
            <a:ext cx="4824247" cy="297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67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dirty="0"/>
              <a:t>Instalação complexa  mas efetiva quanto a sua aplicabilidade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dirty="0"/>
              <a:t> As ações propostas de melhoria foram pertinentes ao  problema  apresentado</a:t>
            </a:r>
            <a:endParaRPr dirty="0"/>
          </a:p>
          <a:p>
            <a:pPr marL="266700" lvl="0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 dirty="0"/>
              <a:t> instalação em qualquer meio que se faz necessário a separação deste tipo de conta cobrada pelo governo</a:t>
            </a:r>
            <a:endParaRPr dirty="0"/>
          </a:p>
        </p:txBody>
      </p:sp>
      <p:sp>
        <p:nvSpPr>
          <p:cNvPr id="945" name="Google Shape;945;p57"/>
          <p:cNvSpPr txBox="1">
            <a:spLocks noGrp="1"/>
          </p:cNvSpPr>
          <p:nvPr>
            <p:ph type="ctrTitle"/>
          </p:nvPr>
        </p:nvSpPr>
        <p:spPr>
          <a:xfrm>
            <a:off x="7213083" y="2930373"/>
            <a:ext cx="3863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</a:pPr>
            <a:r>
              <a:rPr lang="pt-BR" dirty="0"/>
              <a:t>Considerações Finais</a:t>
            </a:r>
            <a:endParaRPr dirty="0"/>
          </a:p>
        </p:txBody>
      </p:sp>
      <p:sp>
        <p:nvSpPr>
          <p:cNvPr id="946" name="Google Shape;946;p57"/>
          <p:cNvSpPr/>
          <p:nvPr/>
        </p:nvSpPr>
        <p:spPr>
          <a:xfrm>
            <a:off x="10683599" y="6115833"/>
            <a:ext cx="1039200" cy="600900"/>
          </a:xfrm>
          <a:prstGeom prst="rect">
            <a:avLst/>
          </a:prstGeom>
          <a:solidFill>
            <a:srgbClr val="3052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noFill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7" name="Google Shape;94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97" y="851337"/>
            <a:ext cx="4478458" cy="27990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9" descr="Pano de fundo do logotipo"/>
          <p:cNvSpPr/>
          <p:nvPr/>
        </p:nvSpPr>
        <p:spPr>
          <a:xfrm rot="10800000">
            <a:off x="9222364" y="607912"/>
            <a:ext cx="2104778" cy="2077012"/>
          </a:xfrm>
          <a:custGeom>
            <a:avLst/>
            <a:gdLst/>
            <a:ahLst/>
            <a:cxnLst/>
            <a:rect l="l" t="t" r="r" b="b"/>
            <a:pathLst>
              <a:path w="2647519" h="2612594" extrusionOk="0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rgbClr val="0F0947"/>
          </a:solidFill>
          <a:ln>
            <a:noFill/>
          </a:ln>
          <a:effectLst>
            <a:outerShdw blurRad="330200" dist="304800" dir="5400000" algn="t" rotWithShape="0">
              <a:srgbClr val="000000">
                <a:alpha val="388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9"/>
          <p:cNvSpPr txBox="1">
            <a:spLocks noGrp="1"/>
          </p:cNvSpPr>
          <p:nvPr>
            <p:ph type="ctrTitle"/>
          </p:nvPr>
        </p:nvSpPr>
        <p:spPr>
          <a:xfrm>
            <a:off x="321398" y="486532"/>
            <a:ext cx="53559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12629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br>
              <a:rPr lang="pt-BR" sz="3600"/>
            </a:br>
            <a:br>
              <a:rPr lang="pt-BR" sz="3959"/>
            </a:br>
            <a:r>
              <a:rPr lang="pt-BR" sz="3959"/>
              <a:t>AGENDA</a:t>
            </a:r>
            <a:endParaRPr/>
          </a:p>
        </p:txBody>
      </p:sp>
      <p:sp>
        <p:nvSpPr>
          <p:cNvPr id="641" name="Google Shape;641;p29"/>
          <p:cNvSpPr/>
          <p:nvPr/>
        </p:nvSpPr>
        <p:spPr>
          <a:xfrm>
            <a:off x="9360450" y="732127"/>
            <a:ext cx="1827000" cy="18270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9">
            <a:hlinkClick r:id="rId4" action="ppaction://hlinksldjump"/>
          </p:cNvPr>
          <p:cNvSpPr txBox="1"/>
          <p:nvPr/>
        </p:nvSpPr>
        <p:spPr>
          <a:xfrm>
            <a:off x="864857" y="1780006"/>
            <a:ext cx="278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INTRUDUÇÃO</a:t>
            </a:r>
            <a:endParaRPr/>
          </a:p>
        </p:txBody>
      </p:sp>
      <p:sp>
        <p:nvSpPr>
          <p:cNvPr id="643" name="Google Shape;643;p29">
            <a:hlinkClick r:id="rId5" action="ppaction://hlinksldjump"/>
          </p:cNvPr>
          <p:cNvSpPr txBox="1"/>
          <p:nvPr/>
        </p:nvSpPr>
        <p:spPr>
          <a:xfrm>
            <a:off x="875952" y="2180116"/>
            <a:ext cx="209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29">
            <a:hlinkClick r:id="rId6" action="ppaction://hlinksldjump"/>
          </p:cNvPr>
          <p:cNvSpPr txBox="1"/>
          <p:nvPr/>
        </p:nvSpPr>
        <p:spPr>
          <a:xfrm>
            <a:off x="864856" y="2554208"/>
            <a:ext cx="278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9">
            <a:hlinkClick r:id="rId7" action="ppaction://hlinksldjump"/>
          </p:cNvPr>
          <p:cNvSpPr txBox="1"/>
          <p:nvPr/>
        </p:nvSpPr>
        <p:spPr>
          <a:xfrm>
            <a:off x="864856" y="3712857"/>
            <a:ext cx="278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DE CUSTO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9">
            <a:hlinkClick r:id="rId8" action="ppaction://hlinksldjump"/>
          </p:cNvPr>
          <p:cNvSpPr txBox="1"/>
          <p:nvPr/>
        </p:nvSpPr>
        <p:spPr>
          <a:xfrm>
            <a:off x="875952" y="4513077"/>
            <a:ext cx="27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29">
            <a:hlinkClick r:id="rId9" action="ppaction://hlinksldjump"/>
          </p:cNvPr>
          <p:cNvSpPr txBox="1"/>
          <p:nvPr/>
        </p:nvSpPr>
        <p:spPr>
          <a:xfrm>
            <a:off x="864856" y="2931524"/>
            <a:ext cx="278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9">
            <a:hlinkClick r:id="rId7" action="ppaction://hlinksldjump"/>
          </p:cNvPr>
          <p:cNvSpPr txBox="1"/>
          <p:nvPr/>
        </p:nvSpPr>
        <p:spPr>
          <a:xfrm>
            <a:off x="864856" y="3334172"/>
            <a:ext cx="278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LINHA DO TEMPO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29">
            <a:hlinkClick r:id="rId8" action="ppaction://hlinksldjump"/>
          </p:cNvPr>
          <p:cNvSpPr txBox="1"/>
          <p:nvPr/>
        </p:nvSpPr>
        <p:spPr>
          <a:xfrm>
            <a:off x="875951" y="4112967"/>
            <a:ext cx="278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APRIMORAMENTO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463531" y="1577669"/>
            <a:ext cx="11329200" cy="5039400"/>
          </a:xfrm>
        </p:spPr>
        <p:txBody>
          <a:bodyPr/>
          <a:lstStyle/>
          <a:p>
            <a:pPr marL="11430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Agradecemos aos nossos familiares por nos apoiarem em todo o processo de</a:t>
            </a:r>
          </a:p>
          <a:p>
            <a:pPr marL="11430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aprendizado durante esses três anos e por terem nos mantido em pé mesmo</a:t>
            </a:r>
          </a:p>
          <a:p>
            <a:pPr marL="11430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subordinados aos desafios, e claro aos nossos colegas e amigos que de alguma</a:t>
            </a:r>
          </a:p>
          <a:p>
            <a:pPr marL="11430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forma ou outra nos ajudaram com obstáculos durante este trabalho.</a:t>
            </a:r>
          </a:p>
          <a:p>
            <a:pPr marL="114300" indent="0" algn="ctr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11430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Também ao nosso professor Larry  Aniceto  que nos ofereceu valiosas orientações para o</a:t>
            </a:r>
          </a:p>
          <a:p>
            <a:pPr marL="11430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desenvolvimento e prosseguimento deste projeto, pela paciência, disposição e</a:t>
            </a:r>
          </a:p>
          <a:p>
            <a:pPr marL="11430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experiência que nos foi transmitida e aos demais professores que nos auxiliaram.</a:t>
            </a:r>
          </a:p>
          <a:p>
            <a:pPr marL="11430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Gratulamos inclusive a instituição de ensino técnico Jorge Street por nos</a:t>
            </a:r>
          </a:p>
          <a:p>
            <a:pPr marL="11430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fornecer e disponibilizar todas as informações e itens durante o período de</a:t>
            </a:r>
          </a:p>
          <a:p>
            <a:pPr marL="11430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formação.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 dirty="0"/>
          </a:p>
        </p:txBody>
      </p:sp>
      <p:sp>
        <p:nvSpPr>
          <p:cNvPr id="5" name="Google Shape;925;p55">
            <a:extLst>
              <a:ext uri="{FF2B5EF4-FFF2-40B4-BE49-F238E27FC236}">
                <a16:creationId xmlns:a16="http://schemas.microsoft.com/office/drawing/2014/main" id="{CDC35B06-E0AC-4B08-B5A1-CAECE69B4A29}"/>
              </a:ext>
            </a:extLst>
          </p:cNvPr>
          <p:cNvSpPr/>
          <p:nvPr/>
        </p:nvSpPr>
        <p:spPr>
          <a:xfrm>
            <a:off x="10546080" y="6241386"/>
            <a:ext cx="16458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922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8"/>
          <p:cNvSpPr>
            <a:spLocks noGrp="1"/>
          </p:cNvSpPr>
          <p:nvPr>
            <p:ph type="sldNum" idx="1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953" name="Google Shape;95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0198"/>
            <a:ext cx="5921216" cy="5857940"/>
          </a:xfrm>
          <a:custGeom>
            <a:avLst/>
            <a:gdLst/>
            <a:ahLst/>
            <a:cxnLst/>
            <a:rect l="l" t="t" r="r" b="b"/>
            <a:pathLst>
              <a:path w="5039333" h="5172574" extrusionOk="0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54" name="Google Shape;954;p58"/>
          <p:cNvSpPr/>
          <p:nvPr/>
        </p:nvSpPr>
        <p:spPr>
          <a:xfrm>
            <a:off x="10683599" y="6115833"/>
            <a:ext cx="1333200" cy="600900"/>
          </a:xfrm>
          <a:prstGeom prst="rect">
            <a:avLst/>
          </a:prstGeom>
          <a:solidFill>
            <a:srgbClr val="2F54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noFill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0"/>
          <p:cNvSpPr txBox="1">
            <a:spLocks noGrp="1"/>
          </p:cNvSpPr>
          <p:nvPr>
            <p:ph type="title"/>
          </p:nvPr>
        </p:nvSpPr>
        <p:spPr>
          <a:xfrm>
            <a:off x="504000" y="2781300"/>
            <a:ext cx="47937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</a:pPr>
            <a:r>
              <a:rPr lang="pt-BR" dirty="0"/>
              <a:t>DIVISOR DE SEÇÃO</a:t>
            </a:r>
            <a:endParaRPr dirty="0"/>
          </a:p>
        </p:txBody>
      </p:sp>
      <p:sp>
        <p:nvSpPr>
          <p:cNvPr id="656" name="Google Shape;656;p30"/>
          <p:cNvSpPr txBox="1">
            <a:spLocks noGrp="1"/>
          </p:cNvSpPr>
          <p:nvPr>
            <p:ph type="body" idx="1"/>
          </p:nvPr>
        </p:nvSpPr>
        <p:spPr>
          <a:xfrm>
            <a:off x="504000" y="5076000"/>
            <a:ext cx="47937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 dirty="0"/>
              <a:t>INTRODUÇÃO</a:t>
            </a:r>
            <a:endParaRPr dirty="0"/>
          </a:p>
        </p:txBody>
      </p:sp>
      <p:pic>
        <p:nvPicPr>
          <p:cNvPr id="7" name="Espaço Reservado para Imagem 4">
            <a:extLst>
              <a:ext uri="{FF2B5EF4-FFF2-40B4-BE49-F238E27FC236}">
                <a16:creationId xmlns:a16="http://schemas.microsoft.com/office/drawing/2014/main" id="{3A6E6CFD-46F5-4200-A988-AB66FA59C6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48667" y="909333"/>
            <a:ext cx="5039333" cy="5039333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1"/>
          <p:cNvSpPr txBox="1">
            <a:spLocks noGrp="1"/>
          </p:cNvSpPr>
          <p:nvPr>
            <p:ph type="ctrTitle"/>
          </p:nvPr>
        </p:nvSpPr>
        <p:spPr>
          <a:xfrm>
            <a:off x="-190554" y="1877170"/>
            <a:ext cx="6057900" cy="22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4F6E"/>
              </a:buClr>
              <a:buSzPts val="7200"/>
              <a:buFont typeface="Corbel"/>
              <a:buNone/>
            </a:pPr>
            <a:r>
              <a:rPr lang="pt-BR" sz="7200">
                <a:solidFill>
                  <a:srgbClr val="314F6E"/>
                </a:solidFill>
              </a:rPr>
              <a:t>INTRODUÇÃO</a:t>
            </a:r>
            <a:endParaRPr sz="4400">
              <a:solidFill>
                <a:srgbClr val="314F6E"/>
              </a:solidFill>
            </a:endParaRPr>
          </a:p>
        </p:txBody>
      </p:sp>
      <p:sp>
        <p:nvSpPr>
          <p:cNvPr id="664" name="Google Shape;664;p31"/>
          <p:cNvSpPr txBox="1">
            <a:spLocks noGrp="1"/>
          </p:cNvSpPr>
          <p:nvPr>
            <p:ph type="subTitle" idx="3"/>
          </p:nvPr>
        </p:nvSpPr>
        <p:spPr>
          <a:xfrm>
            <a:off x="7434072" y="645414"/>
            <a:ext cx="4712400" cy="42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>
              <a:solidFill>
                <a:schemeClr val="accent1"/>
              </a:solidFill>
            </a:endParaRPr>
          </a:p>
          <a:p>
            <a:pPr marL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pt-BR" sz="3200"/>
              <a:t>Dissociação da fatura de água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/>
          </a:p>
          <a:p>
            <a:pPr marL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pt-BR" sz="3200"/>
              <a:t>Captação da água de cada residência.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endParaRPr sz="32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/>
          </a:p>
        </p:txBody>
      </p:sp>
      <p:sp>
        <p:nvSpPr>
          <p:cNvPr id="665" name="Google Shape;665;p31"/>
          <p:cNvSpPr/>
          <p:nvPr/>
        </p:nvSpPr>
        <p:spPr>
          <a:xfrm>
            <a:off x="10683599" y="6102770"/>
            <a:ext cx="1039200" cy="600900"/>
          </a:xfrm>
          <a:prstGeom prst="rect">
            <a:avLst/>
          </a:prstGeom>
          <a:solidFill>
            <a:srgbClr val="2F54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noFill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733;p37">
            <a:extLst>
              <a:ext uri="{FF2B5EF4-FFF2-40B4-BE49-F238E27FC236}">
                <a16:creationId xmlns:a16="http://schemas.microsoft.com/office/drawing/2014/main" id="{2F4D1F62-2AE6-4D9F-B583-6CE9B085C1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2"/>
          <p:cNvSpPr txBox="1">
            <a:spLocks noGrp="1"/>
          </p:cNvSpPr>
          <p:nvPr>
            <p:ph type="body" idx="1"/>
          </p:nvPr>
        </p:nvSpPr>
        <p:spPr>
          <a:xfrm>
            <a:off x="-1318422" y="2864475"/>
            <a:ext cx="4444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67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. </a:t>
            </a:r>
            <a:endParaRPr/>
          </a:p>
        </p:txBody>
      </p:sp>
      <p:sp>
        <p:nvSpPr>
          <p:cNvPr id="673" name="Google Shape;673;p32"/>
          <p:cNvSpPr txBox="1">
            <a:spLocks noGrp="1"/>
          </p:cNvSpPr>
          <p:nvPr>
            <p:ph type="ctrTitle"/>
          </p:nvPr>
        </p:nvSpPr>
        <p:spPr>
          <a:xfrm>
            <a:off x="-31537" y="3371613"/>
            <a:ext cx="628512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4F6E"/>
              </a:buClr>
              <a:buSzPts val="7200"/>
              <a:buFont typeface="Corbel"/>
              <a:buNone/>
            </a:pPr>
            <a:r>
              <a:rPr lang="pt-BR" sz="7200" dirty="0">
                <a:solidFill>
                  <a:srgbClr val="314F6E"/>
                </a:solidFill>
              </a:rPr>
              <a:t>JUSTIFICATIVA</a:t>
            </a:r>
            <a:endParaRPr dirty="0">
              <a:solidFill>
                <a:srgbClr val="314F6E"/>
              </a:solidFill>
            </a:endParaRPr>
          </a:p>
        </p:txBody>
      </p:sp>
      <p:sp>
        <p:nvSpPr>
          <p:cNvPr id="674" name="Google Shape;674;p32"/>
          <p:cNvSpPr txBox="1">
            <a:spLocks noGrp="1"/>
          </p:cNvSpPr>
          <p:nvPr>
            <p:ph type="subTitle" idx="3"/>
          </p:nvPr>
        </p:nvSpPr>
        <p:spPr>
          <a:xfrm>
            <a:off x="7619874" y="1388919"/>
            <a:ext cx="4536300" cy="4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pt-BR" sz="3200"/>
              <a:t>Utilidade pública 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/>
          </a:p>
          <a:p>
            <a:pPr marL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pt-BR" sz="3200"/>
              <a:t> Monitoramento dos gastos individuais.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675" name="Google Shape;675;p32"/>
          <p:cNvSpPr/>
          <p:nvPr/>
        </p:nvSpPr>
        <p:spPr>
          <a:xfrm>
            <a:off x="10683599" y="6102770"/>
            <a:ext cx="1039200" cy="600900"/>
          </a:xfrm>
          <a:prstGeom prst="rect">
            <a:avLst/>
          </a:prstGeom>
          <a:solidFill>
            <a:srgbClr val="2F54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noFill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733;p37">
            <a:extLst>
              <a:ext uri="{FF2B5EF4-FFF2-40B4-BE49-F238E27FC236}">
                <a16:creationId xmlns:a16="http://schemas.microsoft.com/office/drawing/2014/main" id="{56166E95-CDA1-435E-AB83-906B418718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3"/>
          <p:cNvSpPr txBox="1">
            <a:spLocks noGrp="1"/>
          </p:cNvSpPr>
          <p:nvPr>
            <p:ph type="body" idx="1"/>
          </p:nvPr>
        </p:nvSpPr>
        <p:spPr>
          <a:xfrm>
            <a:off x="-1318422" y="2864475"/>
            <a:ext cx="4444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67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. </a:t>
            </a:r>
            <a:endParaRPr/>
          </a:p>
        </p:txBody>
      </p:sp>
      <p:sp>
        <p:nvSpPr>
          <p:cNvPr id="683" name="Google Shape;683;p33"/>
          <p:cNvSpPr txBox="1">
            <a:spLocks noGrp="1"/>
          </p:cNvSpPr>
          <p:nvPr>
            <p:ph type="ctrTitle"/>
          </p:nvPr>
        </p:nvSpPr>
        <p:spPr>
          <a:xfrm>
            <a:off x="336525" y="2289640"/>
            <a:ext cx="5579700" cy="2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5374"/>
              </a:buClr>
              <a:buSzPts val="7200"/>
              <a:buFont typeface="Corbel"/>
              <a:buNone/>
            </a:pPr>
            <a:r>
              <a:rPr lang="pt-BR" sz="7200">
                <a:solidFill>
                  <a:srgbClr val="305374"/>
                </a:solidFill>
              </a:rPr>
              <a:t>INCENTIVO A   ECONOMIA</a:t>
            </a:r>
            <a:endParaRPr/>
          </a:p>
        </p:txBody>
      </p:sp>
      <p:sp>
        <p:nvSpPr>
          <p:cNvPr id="684" name="Google Shape;684;p33"/>
          <p:cNvSpPr txBox="1">
            <a:spLocks noGrp="1"/>
          </p:cNvSpPr>
          <p:nvPr>
            <p:ph type="subTitle" idx="3"/>
          </p:nvPr>
        </p:nvSpPr>
        <p:spPr>
          <a:xfrm>
            <a:off x="6998831" y="940446"/>
            <a:ext cx="5205900" cy="4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pt-BR" sz="2800" dirty="0"/>
              <a:t> Brasil: 185 litros  per capita </a:t>
            </a:r>
            <a:endParaRPr sz="2000" dirty="0"/>
          </a:p>
          <a:p>
            <a:pPr marL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pt-BR" sz="2800" dirty="0"/>
              <a:t> Incentivo a diminuição de consumo</a:t>
            </a:r>
            <a:endParaRPr sz="2000" dirty="0"/>
          </a:p>
          <a:p>
            <a:pPr marL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pt-BR" sz="2800" dirty="0"/>
              <a:t> Crise hídrica de 2014</a:t>
            </a: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000" dirty="0"/>
          </a:p>
        </p:txBody>
      </p:sp>
      <p:sp>
        <p:nvSpPr>
          <p:cNvPr id="685" name="Google Shape;685;p33"/>
          <p:cNvSpPr/>
          <p:nvPr/>
        </p:nvSpPr>
        <p:spPr>
          <a:xfrm>
            <a:off x="10683599" y="6102770"/>
            <a:ext cx="1039200" cy="600900"/>
          </a:xfrm>
          <a:prstGeom prst="rect">
            <a:avLst/>
          </a:prstGeom>
          <a:solidFill>
            <a:srgbClr val="2F54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noFill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733;p37">
            <a:extLst>
              <a:ext uri="{FF2B5EF4-FFF2-40B4-BE49-F238E27FC236}">
                <a16:creationId xmlns:a16="http://schemas.microsoft.com/office/drawing/2014/main" id="{25044EF7-8454-47CB-A3EE-F8292797FD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4"/>
          <p:cNvSpPr txBox="1">
            <a:spLocks noGrp="1"/>
          </p:cNvSpPr>
          <p:nvPr>
            <p:ph type="title"/>
          </p:nvPr>
        </p:nvSpPr>
        <p:spPr>
          <a:xfrm>
            <a:off x="504000" y="2781300"/>
            <a:ext cx="47937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rbel"/>
              <a:buNone/>
            </a:pPr>
            <a:r>
              <a:rPr lang="pt-BR"/>
              <a:t>DIVISOR DE SEÇÃO</a:t>
            </a:r>
            <a:endParaRPr/>
          </a:p>
        </p:txBody>
      </p:sp>
      <p:sp>
        <p:nvSpPr>
          <p:cNvPr id="693" name="Google Shape;693;p34"/>
          <p:cNvSpPr txBox="1">
            <a:spLocks noGrp="1"/>
          </p:cNvSpPr>
          <p:nvPr>
            <p:ph type="body" idx="1"/>
          </p:nvPr>
        </p:nvSpPr>
        <p:spPr>
          <a:xfrm>
            <a:off x="504000" y="5076000"/>
            <a:ext cx="47937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OBJETIVO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B35ED061-C204-49F8-BCA8-0D9CA859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48667" y="1084267"/>
            <a:ext cx="5039333" cy="5039333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5"/>
          <p:cNvSpPr txBox="1">
            <a:spLocks noGrp="1"/>
          </p:cNvSpPr>
          <p:nvPr>
            <p:ph type="ctrTitle"/>
          </p:nvPr>
        </p:nvSpPr>
        <p:spPr>
          <a:xfrm>
            <a:off x="106680" y="2894049"/>
            <a:ext cx="51033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orbel"/>
              <a:buNone/>
            </a:pPr>
            <a:r>
              <a:rPr lang="pt-BR" sz="7200"/>
              <a:t>OBJETIVOS</a:t>
            </a:r>
            <a:endParaRPr/>
          </a:p>
        </p:txBody>
      </p:sp>
      <p:sp>
        <p:nvSpPr>
          <p:cNvPr id="700" name="Google Shape;700;p35"/>
          <p:cNvSpPr txBox="1">
            <a:spLocks noGrp="1"/>
          </p:cNvSpPr>
          <p:nvPr>
            <p:ph type="subTitle" idx="1"/>
          </p:nvPr>
        </p:nvSpPr>
        <p:spPr>
          <a:xfrm>
            <a:off x="6096000" y="2041799"/>
            <a:ext cx="5742300" cy="27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/>
              <a:t> </a:t>
            </a:r>
            <a:r>
              <a:rPr lang="pt-BR" sz="3200"/>
              <a:t>DESENVOLVER UM SISTEMA SUPERVISÓRIO</a:t>
            </a:r>
            <a:endParaRPr/>
          </a:p>
          <a:p>
            <a:pPr marL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pt-BR" sz="3200"/>
              <a:t>ALTA EFICÁCIA </a:t>
            </a:r>
            <a:endParaRPr/>
          </a:p>
          <a:p>
            <a:pPr marL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pt-BR" sz="3200"/>
              <a:t> SUPRIR AS NECESSIDADES DOS MORADORES </a:t>
            </a:r>
            <a:endParaRPr/>
          </a:p>
        </p:txBody>
      </p:sp>
      <p:pic>
        <p:nvPicPr>
          <p:cNvPr id="701" name="Google Shape;70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88" y="6037570"/>
            <a:ext cx="729787" cy="728827"/>
          </a:xfrm>
          <a:custGeom>
            <a:avLst/>
            <a:gdLst/>
            <a:ahLst/>
            <a:cxnLst/>
            <a:rect l="l" t="t" r="r" b="b"/>
            <a:pathLst>
              <a:path w="3475177" h="3555252" extrusionOk="0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Contoso v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643</Words>
  <Application>Microsoft Office PowerPoint</Application>
  <PresentationFormat>Widescreen</PresentationFormat>
  <Paragraphs>294</Paragraphs>
  <Slides>31</Slides>
  <Notes>27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Corbel</vt:lpstr>
      <vt:lpstr>Times New Roman</vt:lpstr>
      <vt:lpstr>Tema do Office</vt:lpstr>
      <vt:lpstr>Apresentação do PowerPoint</vt:lpstr>
      <vt:lpstr>MOISÉS  DIVISOR  DE  ÁGUA </vt:lpstr>
      <vt:lpstr>  AGENDA</vt:lpstr>
      <vt:lpstr>DIVISOR DE SEÇÃO</vt:lpstr>
      <vt:lpstr>INTRODUÇÃO</vt:lpstr>
      <vt:lpstr>JUSTIFICATIVA</vt:lpstr>
      <vt:lpstr>INCENTIVO A   ECONOMIA</vt:lpstr>
      <vt:lpstr>DIVISOR DE SEÇÃO</vt:lpstr>
      <vt:lpstr>OBJETIVOS</vt:lpstr>
      <vt:lpstr>DIVISOR DE SEÇÃO</vt:lpstr>
      <vt:lpstr>Problema da coletividade</vt:lpstr>
      <vt:lpstr>Solução</vt:lpstr>
      <vt:lpstr>DIVISOR DE SEÇÃO</vt:lpstr>
      <vt:lpstr>Componentes</vt:lpstr>
      <vt:lpstr>ESQUEMA ELÉTRICO</vt:lpstr>
      <vt:lpstr>DIAGRAMA EM BLOCOS</vt:lpstr>
      <vt:lpstr>Estrutura</vt:lpstr>
      <vt:lpstr>Sensoriamento</vt:lpstr>
      <vt:lpstr>Interface de consumo</vt:lpstr>
      <vt:lpstr>Apresentação do PowerPoint</vt:lpstr>
      <vt:lpstr>DIVISOR DE SEÇÃO</vt:lpstr>
      <vt:lpstr>Apresentação do PowerPoint</vt:lpstr>
      <vt:lpstr>DIVISOR DE SEÇÃO</vt:lpstr>
      <vt:lpstr>Tabela de Custos do projeto</vt:lpstr>
      <vt:lpstr>Tabela de Custos de instalação</vt:lpstr>
      <vt:lpstr>DIVISOR DE SEÇÃO</vt:lpstr>
      <vt:lpstr>Componentes</vt:lpstr>
      <vt:lpstr>DIVISOR DE SEÇÃO</vt:lpstr>
      <vt:lpstr>Considerações Finais</vt:lpstr>
      <vt:lpstr>AGRADECIMENTOS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danilegal</dc:creator>
  <cp:lastModifiedBy>Yuri Jesus</cp:lastModifiedBy>
  <cp:revision>9</cp:revision>
  <dcterms:modified xsi:type="dcterms:W3CDTF">2019-11-27T00:20:45Z</dcterms:modified>
</cp:coreProperties>
</file>